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Krona One"/>
      <p:regular r:id="rId29"/>
    </p:embeddedFont>
    <p:embeddedFont>
      <p:font typeface="Roboto"/>
      <p:regular r:id="rId30"/>
      <p:bold r:id="rId31"/>
      <p:italic r:id="rId32"/>
      <p:boldItalic r:id="rId33"/>
    </p:embeddedFont>
    <p:embeddedFont>
      <p:font typeface="Lato"/>
      <p:regular r:id="rId34"/>
      <p:bold r:id="rId35"/>
      <p:italic r:id="rId36"/>
      <p:boldItalic r:id="rId37"/>
    </p:embeddedFont>
    <p:embeddedFont>
      <p:font typeface="Montserrat"/>
      <p:regular r:id="rId38"/>
      <p:bold r:id="rId39"/>
      <p:italic r:id="rId40"/>
      <p:boldItalic r:id="rId41"/>
    </p:embeddedFont>
    <p:embeddedFont>
      <p:font typeface="Montserrat Medium"/>
      <p:regular r:id="rId42"/>
      <p:bold r:id="rId43"/>
      <p:italic r:id="rId44"/>
      <p:boldItalic r:id="rId45"/>
    </p:embeddedFont>
    <p:embeddedFont>
      <p:font typeface="Lato Black"/>
      <p:bold r:id="rId46"/>
      <p:boldItalic r:id="rId47"/>
    </p:embeddedFont>
    <p:embeddedFont>
      <p:font typeface="Barlow Medium"/>
      <p:regular r:id="rId48"/>
      <p:bold r:id="rId49"/>
      <p:italic r:id="rId50"/>
      <p:boldItalic r:id="rId51"/>
    </p:embeddedFont>
    <p:embeddedFont>
      <p:font typeface="Barlow"/>
      <p:regular r:id="rId52"/>
      <p:bold r:id="rId53"/>
      <p:italic r:id="rId54"/>
      <p:boldItalic r:id="rId55"/>
    </p:embeddedFont>
    <p:embeddedFont>
      <p:font typeface="Open Sans"/>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3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39"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italic.fntdata"/><Relationship Id="rId42" Type="http://schemas.openxmlformats.org/officeDocument/2006/relationships/font" Target="fonts/MontserratMedium-regular.fntdata"/><Relationship Id="rId41" Type="http://schemas.openxmlformats.org/officeDocument/2006/relationships/font" Target="fonts/Montserrat-boldItalic.fntdata"/><Relationship Id="rId44" Type="http://schemas.openxmlformats.org/officeDocument/2006/relationships/font" Target="fonts/MontserratMedium-italic.fntdata"/><Relationship Id="rId43" Type="http://schemas.openxmlformats.org/officeDocument/2006/relationships/font" Target="fonts/MontserratMedium-bold.fntdata"/><Relationship Id="rId46" Type="http://schemas.openxmlformats.org/officeDocument/2006/relationships/font" Target="fonts/LatoBlack-bold.fntdata"/><Relationship Id="rId45" Type="http://schemas.openxmlformats.org/officeDocument/2006/relationships/font" Target="fonts/MontserratMedium-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BarlowMedium-regular.fntdata"/><Relationship Id="rId47" Type="http://schemas.openxmlformats.org/officeDocument/2006/relationships/font" Target="fonts/LatoBlack-boldItalic.fntdata"/><Relationship Id="rId49" Type="http://schemas.openxmlformats.org/officeDocument/2006/relationships/font" Target="fonts/BarlowMedium-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33" Type="http://schemas.openxmlformats.org/officeDocument/2006/relationships/font" Target="fonts/Roboto-boldItalic.fntdata"/><Relationship Id="rId32" Type="http://schemas.openxmlformats.org/officeDocument/2006/relationships/font" Target="fonts/Roboto-italic.fntdata"/><Relationship Id="rId35" Type="http://schemas.openxmlformats.org/officeDocument/2006/relationships/font" Target="fonts/Lato-bold.fntdata"/><Relationship Id="rId34" Type="http://schemas.openxmlformats.org/officeDocument/2006/relationships/font" Target="fonts/Lato-regular.fntdata"/><Relationship Id="rId37" Type="http://schemas.openxmlformats.org/officeDocument/2006/relationships/font" Target="fonts/Lato-boldItalic.fntdata"/><Relationship Id="rId36" Type="http://schemas.openxmlformats.org/officeDocument/2006/relationships/font" Target="fonts/Lato-italic.fntdata"/><Relationship Id="rId39" Type="http://schemas.openxmlformats.org/officeDocument/2006/relationships/font" Target="fonts/Montserrat-bold.fntdata"/><Relationship Id="rId38" Type="http://schemas.openxmlformats.org/officeDocument/2006/relationships/font" Target="fonts/Montserrat-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font" Target="fonts/KronaOne-regular.fntdata"/><Relationship Id="rId51" Type="http://schemas.openxmlformats.org/officeDocument/2006/relationships/font" Target="fonts/BarlowMedium-boldItalic.fntdata"/><Relationship Id="rId50" Type="http://schemas.openxmlformats.org/officeDocument/2006/relationships/font" Target="fonts/BarlowMedium-italic.fntdata"/><Relationship Id="rId53" Type="http://schemas.openxmlformats.org/officeDocument/2006/relationships/font" Target="fonts/Barlow-bold.fntdata"/><Relationship Id="rId52" Type="http://schemas.openxmlformats.org/officeDocument/2006/relationships/font" Target="fonts/Barlow-regular.fntdata"/><Relationship Id="rId11" Type="http://schemas.openxmlformats.org/officeDocument/2006/relationships/slide" Target="slides/slide6.xml"/><Relationship Id="rId55" Type="http://schemas.openxmlformats.org/officeDocument/2006/relationships/font" Target="fonts/Barlow-boldItalic.fntdata"/><Relationship Id="rId10" Type="http://schemas.openxmlformats.org/officeDocument/2006/relationships/slide" Target="slides/slide5.xml"/><Relationship Id="rId54" Type="http://schemas.openxmlformats.org/officeDocument/2006/relationships/font" Target="fonts/Barlow-italic.fntdata"/><Relationship Id="rId13" Type="http://schemas.openxmlformats.org/officeDocument/2006/relationships/slide" Target="slides/slide8.xml"/><Relationship Id="rId57" Type="http://schemas.openxmlformats.org/officeDocument/2006/relationships/font" Target="fonts/OpenSans-bold.fntdata"/><Relationship Id="rId12" Type="http://schemas.openxmlformats.org/officeDocument/2006/relationships/slide" Target="slides/slide7.xml"/><Relationship Id="rId56" Type="http://schemas.openxmlformats.org/officeDocument/2006/relationships/font" Target="fonts/OpenSans-regular.fntdata"/><Relationship Id="rId15" Type="http://schemas.openxmlformats.org/officeDocument/2006/relationships/slide" Target="slides/slide10.xml"/><Relationship Id="rId59" Type="http://schemas.openxmlformats.org/officeDocument/2006/relationships/font" Target="fonts/OpenSans-boldItalic.fntdata"/><Relationship Id="rId14" Type="http://schemas.openxmlformats.org/officeDocument/2006/relationships/slide" Target="slides/slide9.xml"/><Relationship Id="rId58" Type="http://schemas.openxmlformats.org/officeDocument/2006/relationships/font" Target="fonts/OpenSans-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3.jpg>
</file>

<file path=ppt/media/image14.png>
</file>

<file path=ppt/media/image15.png>
</file>

<file path=ppt/media/image16.jpg>
</file>

<file path=ppt/media/image18.jpg>
</file>

<file path=ppt/media/image19.png>
</file>

<file path=ppt/media/image2.jpg>
</file>

<file path=ppt/media/image20.png>
</file>

<file path=ppt/media/image21.png>
</file>

<file path=ppt/media/image22.jpg>
</file>

<file path=ppt/media/image23.jpg>
</file>

<file path=ppt/media/image24.jp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8" name="Shape 1328"/>
        <p:cNvGrpSpPr/>
        <p:nvPr/>
      </p:nvGrpSpPr>
      <p:grpSpPr>
        <a:xfrm>
          <a:off x="0" y="0"/>
          <a:ext cx="0" cy="0"/>
          <a:chOff x="0" y="0"/>
          <a:chExt cx="0" cy="0"/>
        </a:xfrm>
      </p:grpSpPr>
      <p:sp>
        <p:nvSpPr>
          <p:cNvPr id="1329" name="Google Shape;1329;g22caf1b426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0" name="Google Shape;1330;g22caf1b426c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9" name="Shape 1639"/>
        <p:cNvGrpSpPr/>
        <p:nvPr/>
      </p:nvGrpSpPr>
      <p:grpSpPr>
        <a:xfrm>
          <a:off x="0" y="0"/>
          <a:ext cx="0" cy="0"/>
          <a:chOff x="0" y="0"/>
          <a:chExt cx="0" cy="0"/>
        </a:xfrm>
      </p:grpSpPr>
      <p:sp>
        <p:nvSpPr>
          <p:cNvPr id="1640" name="Google Shape;1640;g22caf1b426c_1_4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1" name="Google Shape;1641;g22caf1b426c_1_4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6" name="Shape 1696"/>
        <p:cNvGrpSpPr/>
        <p:nvPr/>
      </p:nvGrpSpPr>
      <p:grpSpPr>
        <a:xfrm>
          <a:off x="0" y="0"/>
          <a:ext cx="0" cy="0"/>
          <a:chOff x="0" y="0"/>
          <a:chExt cx="0" cy="0"/>
        </a:xfrm>
      </p:grpSpPr>
      <p:sp>
        <p:nvSpPr>
          <p:cNvPr id="1697" name="Google Shape;1697;g22caf1b426c_1_4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8" name="Google Shape;1698;g22caf1b426c_1_4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8" name="Shape 1728"/>
        <p:cNvGrpSpPr/>
        <p:nvPr/>
      </p:nvGrpSpPr>
      <p:grpSpPr>
        <a:xfrm>
          <a:off x="0" y="0"/>
          <a:ext cx="0" cy="0"/>
          <a:chOff x="0" y="0"/>
          <a:chExt cx="0" cy="0"/>
        </a:xfrm>
      </p:grpSpPr>
      <p:sp>
        <p:nvSpPr>
          <p:cNvPr id="1729" name="Google Shape;1729;g22caf1b426c_1_4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 name="Google Shape;1730;g22caf1b426c_1_4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8" name="Shape 1738"/>
        <p:cNvGrpSpPr/>
        <p:nvPr/>
      </p:nvGrpSpPr>
      <p:grpSpPr>
        <a:xfrm>
          <a:off x="0" y="0"/>
          <a:ext cx="0" cy="0"/>
          <a:chOff x="0" y="0"/>
          <a:chExt cx="0" cy="0"/>
        </a:xfrm>
      </p:grpSpPr>
      <p:sp>
        <p:nvSpPr>
          <p:cNvPr id="1739" name="Google Shape;1739;g22caf1b426c_1_49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0" name="Google Shape;1740;g22caf1b426c_1_49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7" name="Shape 1747"/>
        <p:cNvGrpSpPr/>
        <p:nvPr/>
      </p:nvGrpSpPr>
      <p:grpSpPr>
        <a:xfrm>
          <a:off x="0" y="0"/>
          <a:ext cx="0" cy="0"/>
          <a:chOff x="0" y="0"/>
          <a:chExt cx="0" cy="0"/>
        </a:xfrm>
      </p:grpSpPr>
      <p:sp>
        <p:nvSpPr>
          <p:cNvPr id="1748" name="Google Shape;1748;g2148ea4bf7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9" name="Google Shape;1749;g2148ea4bf7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4" name="Shape 1754"/>
        <p:cNvGrpSpPr/>
        <p:nvPr/>
      </p:nvGrpSpPr>
      <p:grpSpPr>
        <a:xfrm>
          <a:off x="0" y="0"/>
          <a:ext cx="0" cy="0"/>
          <a:chOff x="0" y="0"/>
          <a:chExt cx="0" cy="0"/>
        </a:xfrm>
      </p:grpSpPr>
      <p:sp>
        <p:nvSpPr>
          <p:cNvPr id="1755" name="Google Shape;1755;g2148ea4bf7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6" name="Google Shape;1756;g2148ea4bf7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0" name="Shape 1760"/>
        <p:cNvGrpSpPr/>
        <p:nvPr/>
      </p:nvGrpSpPr>
      <p:grpSpPr>
        <a:xfrm>
          <a:off x="0" y="0"/>
          <a:ext cx="0" cy="0"/>
          <a:chOff x="0" y="0"/>
          <a:chExt cx="0" cy="0"/>
        </a:xfrm>
      </p:grpSpPr>
      <p:sp>
        <p:nvSpPr>
          <p:cNvPr id="1761" name="Google Shape;1761;g2148ea4bf7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2" name="Google Shape;1762;g2148ea4bf7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7" name="Shape 1767"/>
        <p:cNvGrpSpPr/>
        <p:nvPr/>
      </p:nvGrpSpPr>
      <p:grpSpPr>
        <a:xfrm>
          <a:off x="0" y="0"/>
          <a:ext cx="0" cy="0"/>
          <a:chOff x="0" y="0"/>
          <a:chExt cx="0" cy="0"/>
        </a:xfrm>
      </p:grpSpPr>
      <p:sp>
        <p:nvSpPr>
          <p:cNvPr id="1768" name="Google Shape;1768;g2181cf3b5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9" name="Google Shape;1769;g2181cf3b5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3" name="Shape 1773"/>
        <p:cNvGrpSpPr/>
        <p:nvPr/>
      </p:nvGrpSpPr>
      <p:grpSpPr>
        <a:xfrm>
          <a:off x="0" y="0"/>
          <a:ext cx="0" cy="0"/>
          <a:chOff x="0" y="0"/>
          <a:chExt cx="0" cy="0"/>
        </a:xfrm>
      </p:grpSpPr>
      <p:sp>
        <p:nvSpPr>
          <p:cNvPr id="1774" name="Google Shape;1774;g22cdd9ad7d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5" name="Google Shape;1775;g22cdd9ad7d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2" name="Shape 1782"/>
        <p:cNvGrpSpPr/>
        <p:nvPr/>
      </p:nvGrpSpPr>
      <p:grpSpPr>
        <a:xfrm>
          <a:off x="0" y="0"/>
          <a:ext cx="0" cy="0"/>
          <a:chOff x="0" y="0"/>
          <a:chExt cx="0" cy="0"/>
        </a:xfrm>
      </p:grpSpPr>
      <p:sp>
        <p:nvSpPr>
          <p:cNvPr id="1783" name="Google Shape;1783;g22cdd9ad7d2_4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4" name="Google Shape;1784;g22cdd9ad7d2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 name="Shape 1358"/>
        <p:cNvGrpSpPr/>
        <p:nvPr/>
      </p:nvGrpSpPr>
      <p:grpSpPr>
        <a:xfrm>
          <a:off x="0" y="0"/>
          <a:ext cx="0" cy="0"/>
          <a:chOff x="0" y="0"/>
          <a:chExt cx="0" cy="0"/>
        </a:xfrm>
      </p:grpSpPr>
      <p:sp>
        <p:nvSpPr>
          <p:cNvPr id="1359" name="Google Shape;13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60" name="Google Shape;13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4" name="Shape 1794"/>
        <p:cNvGrpSpPr/>
        <p:nvPr/>
      </p:nvGrpSpPr>
      <p:grpSpPr>
        <a:xfrm>
          <a:off x="0" y="0"/>
          <a:ext cx="0" cy="0"/>
          <a:chOff x="0" y="0"/>
          <a:chExt cx="0" cy="0"/>
        </a:xfrm>
      </p:grpSpPr>
      <p:sp>
        <p:nvSpPr>
          <p:cNvPr id="1795" name="Google Shape;1795;g22cdd9ad7d2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6" name="Google Shape;1796;g22cdd9ad7d2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3" name="Shape 1803"/>
        <p:cNvGrpSpPr/>
        <p:nvPr/>
      </p:nvGrpSpPr>
      <p:grpSpPr>
        <a:xfrm>
          <a:off x="0" y="0"/>
          <a:ext cx="0" cy="0"/>
          <a:chOff x="0" y="0"/>
          <a:chExt cx="0" cy="0"/>
        </a:xfrm>
      </p:grpSpPr>
      <p:sp>
        <p:nvSpPr>
          <p:cNvPr id="1804" name="Google Shape;1804;g109b5b72b61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5" name="Google Shape;1805;g109b5b72b61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9" name="Shape 1809"/>
        <p:cNvGrpSpPr/>
        <p:nvPr/>
      </p:nvGrpSpPr>
      <p:grpSpPr>
        <a:xfrm>
          <a:off x="0" y="0"/>
          <a:ext cx="0" cy="0"/>
          <a:chOff x="0" y="0"/>
          <a:chExt cx="0" cy="0"/>
        </a:xfrm>
      </p:grpSpPr>
      <p:sp>
        <p:nvSpPr>
          <p:cNvPr id="1810" name="Google Shape;1810;g22caf1b426c_1_4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1" name="Google Shape;1811;g22caf1b426c_1_49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0" name="Shape 1820"/>
        <p:cNvGrpSpPr/>
        <p:nvPr/>
      </p:nvGrpSpPr>
      <p:grpSpPr>
        <a:xfrm>
          <a:off x="0" y="0"/>
          <a:ext cx="0" cy="0"/>
          <a:chOff x="0" y="0"/>
          <a:chExt cx="0" cy="0"/>
        </a:xfrm>
      </p:grpSpPr>
      <p:sp>
        <p:nvSpPr>
          <p:cNvPr id="1821" name="Google Shape;1821;g22caf1b426c_1_50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2" name="Google Shape;1822;g22caf1b426c_1_50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6" name="Shape 1366"/>
        <p:cNvGrpSpPr/>
        <p:nvPr/>
      </p:nvGrpSpPr>
      <p:grpSpPr>
        <a:xfrm>
          <a:off x="0" y="0"/>
          <a:ext cx="0" cy="0"/>
          <a:chOff x="0" y="0"/>
          <a:chExt cx="0" cy="0"/>
        </a:xfrm>
      </p:grpSpPr>
      <p:sp>
        <p:nvSpPr>
          <p:cNvPr id="1367" name="Google Shape;1367;gcffc5c9ac5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8" name="Google Shape;1368;gcffc5c9ac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2148ea4bf7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5" name="Google Shape;1385;g2148ea4bf79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200">
                <a:solidFill>
                  <a:srgbClr val="212121"/>
                </a:solidFill>
                <a:highlight>
                  <a:srgbClr val="FFFFFF"/>
                </a:highlight>
                <a:latin typeface="Times New Roman"/>
                <a:ea typeface="Times New Roman"/>
                <a:cs typeface="Times New Roman"/>
                <a:sym typeface="Times New Roman"/>
              </a:rPr>
              <a:t>Prostate cancer (PCa) is the second most common cause of cancer and the sixth leading cause of cancer death among men worldwide. The worldwide PCa burden is expected to grow to 1.7 million new cases and 499 000 new deaths by 2030 simply due to the growth and aging of the global population</a:t>
            </a:r>
            <a:endParaRPr sz="8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1" name="Shape 1401"/>
        <p:cNvGrpSpPr/>
        <p:nvPr/>
      </p:nvGrpSpPr>
      <p:grpSpPr>
        <a:xfrm>
          <a:off x="0" y="0"/>
          <a:ext cx="0" cy="0"/>
          <a:chOff x="0" y="0"/>
          <a:chExt cx="0" cy="0"/>
        </a:xfrm>
      </p:grpSpPr>
      <p:sp>
        <p:nvSpPr>
          <p:cNvPr id="1402" name="Google Shape;1402;g2181cf3b57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3" name="Google Shape;1403;g2181cf3b57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2181cf3b57e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2181cf3b57e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6" name="Shape 1416"/>
        <p:cNvGrpSpPr/>
        <p:nvPr/>
      </p:nvGrpSpPr>
      <p:grpSpPr>
        <a:xfrm>
          <a:off x="0" y="0"/>
          <a:ext cx="0" cy="0"/>
          <a:chOff x="0" y="0"/>
          <a:chExt cx="0" cy="0"/>
        </a:xfrm>
      </p:grpSpPr>
      <p:sp>
        <p:nvSpPr>
          <p:cNvPr id="1417" name="Google Shape;1417;g2181cf3b57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8" name="Google Shape;1418;g2181cf3b57e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7" name="Shape 1427"/>
        <p:cNvGrpSpPr/>
        <p:nvPr/>
      </p:nvGrpSpPr>
      <p:grpSpPr>
        <a:xfrm>
          <a:off x="0" y="0"/>
          <a:ext cx="0" cy="0"/>
          <a:chOff x="0" y="0"/>
          <a:chExt cx="0" cy="0"/>
        </a:xfrm>
      </p:grpSpPr>
      <p:sp>
        <p:nvSpPr>
          <p:cNvPr id="1428" name="Google Shape;1428;g2181cf3b57e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9" name="Google Shape;1429;g2181cf3b57e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0" name="Shape 1530"/>
        <p:cNvGrpSpPr/>
        <p:nvPr/>
      </p:nvGrpSpPr>
      <p:grpSpPr>
        <a:xfrm>
          <a:off x="0" y="0"/>
          <a:ext cx="0" cy="0"/>
          <a:chOff x="0" y="0"/>
          <a:chExt cx="0" cy="0"/>
        </a:xfrm>
      </p:grpSpPr>
      <p:sp>
        <p:nvSpPr>
          <p:cNvPr id="1531" name="Google Shape;1531;g22cdd9ad2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2" name="Google Shape;1532;g22cdd9ad2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1725" y="1574218"/>
            <a:ext cx="3826500" cy="10578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37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11725" y="3348051"/>
            <a:ext cx="3926100" cy="254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800"/>
              <a:buNone/>
              <a:defRPr sz="1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ph idx="2" type="ctrTitle"/>
          </p:nvPr>
        </p:nvSpPr>
        <p:spPr>
          <a:xfrm>
            <a:off x="711725" y="2825765"/>
            <a:ext cx="3722100" cy="3705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SzPts val="5200"/>
              <a:buNone/>
              <a:defRPr b="0" sz="245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 name="Google Shape;12;p2"/>
          <p:cNvSpPr/>
          <p:nvPr/>
        </p:nvSpPr>
        <p:spPr>
          <a:xfrm>
            <a:off x="5931675" y="2267250"/>
            <a:ext cx="1278493" cy="1276832"/>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a:off x="4659078" y="958241"/>
            <a:ext cx="1279924" cy="1308946"/>
            <a:chOff x="4572000" y="-1585"/>
            <a:chExt cx="1389259" cy="1420760"/>
          </a:xfrm>
        </p:grpSpPr>
        <p:sp>
          <p:nvSpPr>
            <p:cNvPr id="14" name="Google Shape;14;p2"/>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rot="10800000">
              <a:off x="4581640" y="-1585"/>
              <a:ext cx="1379618" cy="1379410"/>
              <a:chOff x="-1272138" y="-5703175"/>
              <a:chExt cx="4305925" cy="4305275"/>
            </a:xfrm>
          </p:grpSpPr>
          <p:sp>
            <p:nvSpPr>
              <p:cNvPr id="16" name="Google Shape;16;p2"/>
              <p:cNvSpPr/>
              <p:nvPr/>
            </p:nvSpPr>
            <p:spPr>
              <a:xfrm>
                <a:off x="-1271488"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272138"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272138"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272138"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272138"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271488"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272138"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 name="Google Shape;23;p2"/>
          <p:cNvSpPr/>
          <p:nvPr/>
        </p:nvSpPr>
        <p:spPr>
          <a:xfrm>
            <a:off x="4659986" y="4172210"/>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659341" y="226725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flipH="1">
            <a:off x="4662854" y="417220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 name="Google Shape;26;p2"/>
          <p:cNvGrpSpPr/>
          <p:nvPr/>
        </p:nvGrpSpPr>
        <p:grpSpPr>
          <a:xfrm rot="10800000">
            <a:off x="5933953" y="4172290"/>
            <a:ext cx="1278341" cy="1307486"/>
            <a:chOff x="4572000" y="-3809"/>
            <a:chExt cx="1387540" cy="1419175"/>
          </a:xfrm>
        </p:grpSpPr>
        <p:sp>
          <p:nvSpPr>
            <p:cNvPr id="27" name="Google Shape;27;p2"/>
            <p:cNvSpPr/>
            <p:nvPr/>
          </p:nvSpPr>
          <p:spPr>
            <a:xfrm>
              <a:off x="4572000" y="-3809"/>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 name="Google Shape;28;p2"/>
            <p:cNvGrpSpPr/>
            <p:nvPr/>
          </p:nvGrpSpPr>
          <p:grpSpPr>
            <a:xfrm rot="10800000">
              <a:off x="4579922" y="-1585"/>
              <a:ext cx="1379618" cy="1379410"/>
              <a:chOff x="-1266775" y="-5703175"/>
              <a:chExt cx="4305925" cy="4305275"/>
            </a:xfrm>
          </p:grpSpPr>
          <p:sp>
            <p:nvSpPr>
              <p:cNvPr id="29" name="Google Shape;29;p2"/>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 name="Google Shape;36;p2"/>
          <p:cNvSpPr/>
          <p:nvPr/>
        </p:nvSpPr>
        <p:spPr>
          <a:xfrm flipH="1">
            <a:off x="7216756" y="4161819"/>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7212311" y="4149071"/>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5400000">
            <a:off x="4979413" y="4566"/>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flipH="1" rot="-5400000">
            <a:off x="4978793" y="321194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4659075" y="-24549"/>
            <a:ext cx="1276830" cy="352381"/>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flipH="1" rot="10800000">
            <a:off x="5932499" y="-345734"/>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0800000">
            <a:off x="5935366" y="-347120"/>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0800000">
            <a:off x="7509031" y="991748"/>
            <a:ext cx="647211" cy="1295327"/>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rot="-5400000">
            <a:off x="6713125" y="1463432"/>
            <a:ext cx="1313417"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149650" y="228630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7426522" y="58604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4247794" y="415792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flipH="1" rot="-5400000">
            <a:off x="7530114" y="322032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38" name="Shape 338"/>
        <p:cNvGrpSpPr/>
        <p:nvPr/>
      </p:nvGrpSpPr>
      <p:grpSpPr>
        <a:xfrm>
          <a:off x="0" y="0"/>
          <a:ext cx="0" cy="0"/>
          <a:chOff x="0" y="0"/>
          <a:chExt cx="0" cy="0"/>
        </a:xfrm>
      </p:grpSpPr>
      <p:sp>
        <p:nvSpPr>
          <p:cNvPr id="339" name="Google Shape;339;p11"/>
          <p:cNvSpPr txBox="1"/>
          <p:nvPr>
            <p:ph hasCustomPrompt="1" type="title"/>
          </p:nvPr>
        </p:nvSpPr>
        <p:spPr>
          <a:xfrm>
            <a:off x="1496700" y="1441450"/>
            <a:ext cx="6150600" cy="147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1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40" name="Google Shape;340;p11"/>
          <p:cNvSpPr txBox="1"/>
          <p:nvPr>
            <p:ph idx="1" type="body"/>
          </p:nvPr>
        </p:nvSpPr>
        <p:spPr>
          <a:xfrm>
            <a:off x="1496700" y="2923625"/>
            <a:ext cx="6150600" cy="337200"/>
          </a:xfrm>
          <a:prstGeom prst="rect">
            <a:avLst/>
          </a:prstGeom>
        </p:spPr>
        <p:txBody>
          <a:bodyPr anchorCtr="0" anchor="t" bIns="91425" lIns="91425" spcFirstLastPara="1" rIns="91425" wrap="square" tIns="91425">
            <a:noAutofit/>
          </a:bodyPr>
          <a:lstStyle>
            <a:lvl1pPr indent="-342900" lvl="0" marL="457200" algn="ctr">
              <a:lnSpc>
                <a:spcPct val="100000"/>
              </a:lnSpc>
              <a:spcBef>
                <a:spcPts val="0"/>
              </a:spcBef>
              <a:spcAft>
                <a:spcPts val="0"/>
              </a:spcAft>
              <a:buSzPts val="1800"/>
              <a:buChar char="●"/>
              <a:defRPr sz="16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341" name="Google Shape;341;p11"/>
          <p:cNvSpPr/>
          <p:nvPr/>
        </p:nvSpPr>
        <p:spPr>
          <a:xfrm flipH="1">
            <a:off x="1133367" y="114540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1"/>
          <p:cNvSpPr/>
          <p:nvPr/>
        </p:nvSpPr>
        <p:spPr>
          <a:xfrm flipH="1">
            <a:off x="7880660" y="102207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11"/>
          <p:cNvGrpSpPr/>
          <p:nvPr/>
        </p:nvGrpSpPr>
        <p:grpSpPr>
          <a:xfrm flipH="1">
            <a:off x="-2711" y="3881456"/>
            <a:ext cx="5158900" cy="1282183"/>
            <a:chOff x="4004210" y="4452956"/>
            <a:chExt cx="5158900" cy="1282183"/>
          </a:xfrm>
        </p:grpSpPr>
        <p:grpSp>
          <p:nvGrpSpPr>
            <p:cNvPr id="344" name="Google Shape;344;p11"/>
            <p:cNvGrpSpPr/>
            <p:nvPr/>
          </p:nvGrpSpPr>
          <p:grpSpPr>
            <a:xfrm rot="-5400000">
              <a:off x="7232020" y="4437654"/>
              <a:ext cx="1278341" cy="1308946"/>
              <a:chOff x="4572000" y="-1585"/>
              <a:chExt cx="1387540" cy="1420760"/>
            </a:xfrm>
          </p:grpSpPr>
          <p:sp>
            <p:nvSpPr>
              <p:cNvPr id="345" name="Google Shape;345;p11"/>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11"/>
              <p:cNvGrpSpPr/>
              <p:nvPr/>
            </p:nvGrpSpPr>
            <p:grpSpPr>
              <a:xfrm rot="10800000">
                <a:off x="4579922" y="-1585"/>
                <a:ext cx="1379618" cy="1379410"/>
                <a:chOff x="-1266775" y="-5703175"/>
                <a:chExt cx="4305925" cy="4305275"/>
              </a:xfrm>
            </p:grpSpPr>
            <p:sp>
              <p:nvSpPr>
                <p:cNvPr id="347" name="Google Shape;347;p11"/>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1"/>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1"/>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1"/>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1"/>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1"/>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1"/>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4" name="Google Shape;354;p11"/>
            <p:cNvSpPr/>
            <p:nvPr/>
          </p:nvSpPr>
          <p:spPr>
            <a:xfrm rot="-5400000">
              <a:off x="4656551" y="4442981"/>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1"/>
            <p:cNvSpPr/>
            <p:nvPr/>
          </p:nvSpPr>
          <p:spPr>
            <a:xfrm rot="-5400000">
              <a:off x="5945425" y="4460396"/>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1"/>
            <p:cNvSpPr/>
            <p:nvPr/>
          </p:nvSpPr>
          <p:spPr>
            <a:xfrm rot="5400000">
              <a:off x="4650082" y="4438631"/>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1"/>
            <p:cNvSpPr/>
            <p:nvPr/>
          </p:nvSpPr>
          <p:spPr>
            <a:xfrm flipH="1">
              <a:off x="8524530" y="4453554"/>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1"/>
            <p:cNvSpPr/>
            <p:nvPr/>
          </p:nvSpPr>
          <p:spPr>
            <a:xfrm flipH="1">
              <a:off x="4004210" y="445644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 name="Google Shape;359;p11"/>
          <p:cNvSpPr/>
          <p:nvPr/>
        </p:nvSpPr>
        <p:spPr>
          <a:xfrm rot="5400000">
            <a:off x="-18792" y="-6692"/>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 name="Google Shape;360;p11"/>
          <p:cNvGrpSpPr/>
          <p:nvPr/>
        </p:nvGrpSpPr>
        <p:grpSpPr>
          <a:xfrm flipH="1">
            <a:off x="7880667" y="1434885"/>
            <a:ext cx="1279314" cy="2536392"/>
            <a:chOff x="-319924" y="2054010"/>
            <a:chExt cx="1279314" cy="2536392"/>
          </a:xfrm>
        </p:grpSpPr>
        <p:sp>
          <p:nvSpPr>
            <p:cNvPr id="361" name="Google Shape;361;p11"/>
            <p:cNvSpPr/>
            <p:nvPr/>
          </p:nvSpPr>
          <p:spPr>
            <a:xfrm>
              <a:off x="3515" y="2054010"/>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1"/>
            <p:cNvSpPr/>
            <p:nvPr/>
          </p:nvSpPr>
          <p:spPr>
            <a:xfrm rot="5400000">
              <a:off x="160467" y="2534825"/>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1"/>
            <p:cNvSpPr/>
            <p:nvPr/>
          </p:nvSpPr>
          <p:spPr>
            <a:xfrm flipH="1" rot="10800000">
              <a:off x="-319924" y="331933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64" name="Shape 36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65" name="Shape 365"/>
        <p:cNvGrpSpPr/>
        <p:nvPr/>
      </p:nvGrpSpPr>
      <p:grpSpPr>
        <a:xfrm>
          <a:off x="0" y="0"/>
          <a:ext cx="0" cy="0"/>
          <a:chOff x="0" y="0"/>
          <a:chExt cx="0" cy="0"/>
        </a:xfrm>
      </p:grpSpPr>
      <p:sp>
        <p:nvSpPr>
          <p:cNvPr id="366" name="Google Shape;366;p13"/>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a:spcBef>
                <a:spcPts val="0"/>
              </a:spcBef>
              <a:spcAft>
                <a:spcPts val="0"/>
              </a:spcAft>
              <a:buSzPts val="2700"/>
              <a:buNone/>
              <a:defRPr/>
            </a:lvl1pPr>
            <a:lvl2pPr lvl="1">
              <a:spcBef>
                <a:spcPts val="0"/>
              </a:spcBef>
              <a:spcAft>
                <a:spcPts val="0"/>
              </a:spcAft>
              <a:buSzPts val="2700"/>
              <a:buNone/>
              <a:defRPr/>
            </a:lvl2pPr>
            <a:lvl3pPr lvl="2">
              <a:spcBef>
                <a:spcPts val="0"/>
              </a:spcBef>
              <a:spcAft>
                <a:spcPts val="0"/>
              </a:spcAft>
              <a:buSzPts val="2700"/>
              <a:buNone/>
              <a:defRPr/>
            </a:lvl3pPr>
            <a:lvl4pPr lvl="3">
              <a:spcBef>
                <a:spcPts val="0"/>
              </a:spcBef>
              <a:spcAft>
                <a:spcPts val="0"/>
              </a:spcAft>
              <a:buSzPts val="2700"/>
              <a:buNone/>
              <a:defRPr/>
            </a:lvl4pPr>
            <a:lvl5pPr lvl="4">
              <a:spcBef>
                <a:spcPts val="0"/>
              </a:spcBef>
              <a:spcAft>
                <a:spcPts val="0"/>
              </a:spcAft>
              <a:buSzPts val="2700"/>
              <a:buNone/>
              <a:defRPr/>
            </a:lvl5pPr>
            <a:lvl6pPr lvl="5">
              <a:spcBef>
                <a:spcPts val="0"/>
              </a:spcBef>
              <a:spcAft>
                <a:spcPts val="0"/>
              </a:spcAft>
              <a:buSzPts val="2700"/>
              <a:buNone/>
              <a:defRPr/>
            </a:lvl6pPr>
            <a:lvl7pPr lvl="6">
              <a:spcBef>
                <a:spcPts val="0"/>
              </a:spcBef>
              <a:spcAft>
                <a:spcPts val="0"/>
              </a:spcAft>
              <a:buSzPts val="2700"/>
              <a:buNone/>
              <a:defRPr/>
            </a:lvl7pPr>
            <a:lvl8pPr lvl="7">
              <a:spcBef>
                <a:spcPts val="0"/>
              </a:spcBef>
              <a:spcAft>
                <a:spcPts val="0"/>
              </a:spcAft>
              <a:buSzPts val="2700"/>
              <a:buNone/>
              <a:defRPr/>
            </a:lvl8pPr>
            <a:lvl9pPr lvl="8">
              <a:spcBef>
                <a:spcPts val="0"/>
              </a:spcBef>
              <a:spcAft>
                <a:spcPts val="0"/>
              </a:spcAft>
              <a:buSzPts val="2700"/>
              <a:buNone/>
              <a:defRPr/>
            </a:lvl9pPr>
          </a:lstStyle>
          <a:p/>
        </p:txBody>
      </p:sp>
      <p:sp>
        <p:nvSpPr>
          <p:cNvPr id="367" name="Google Shape;367;p13"/>
          <p:cNvSpPr txBox="1"/>
          <p:nvPr>
            <p:ph idx="2" type="title"/>
          </p:nvPr>
        </p:nvSpPr>
        <p:spPr>
          <a:xfrm>
            <a:off x="1914815" y="1910500"/>
            <a:ext cx="2789400" cy="291300"/>
          </a:xfrm>
          <a:prstGeom prst="rect">
            <a:avLst/>
          </a:prstGeom>
        </p:spPr>
        <p:txBody>
          <a:bodyPr anchorCtr="0" anchor="ctr" bIns="91425" lIns="91425" spcFirstLastPara="1" rIns="91425" wrap="square" tIns="91425">
            <a:noAutofit/>
          </a:bodyPr>
          <a:lstStyle>
            <a:lvl1pPr lvl="0">
              <a:spcBef>
                <a:spcPts val="0"/>
              </a:spcBef>
              <a:spcAft>
                <a:spcPts val="0"/>
              </a:spcAft>
              <a:buSzPts val="2700"/>
              <a:buNone/>
              <a:defRPr sz="1900"/>
            </a:lvl1pPr>
            <a:lvl2pPr lvl="1" algn="ctr">
              <a:spcBef>
                <a:spcPts val="0"/>
              </a:spcBef>
              <a:spcAft>
                <a:spcPts val="0"/>
              </a:spcAft>
              <a:buSzPts val="2700"/>
              <a:buNone/>
              <a:defRPr/>
            </a:lvl2pPr>
            <a:lvl3pPr lvl="2" algn="ctr">
              <a:spcBef>
                <a:spcPts val="0"/>
              </a:spcBef>
              <a:spcAft>
                <a:spcPts val="0"/>
              </a:spcAft>
              <a:buSzPts val="2700"/>
              <a:buNone/>
              <a:defRPr/>
            </a:lvl3pPr>
            <a:lvl4pPr lvl="3" algn="ctr">
              <a:spcBef>
                <a:spcPts val="0"/>
              </a:spcBef>
              <a:spcAft>
                <a:spcPts val="0"/>
              </a:spcAft>
              <a:buSzPts val="2700"/>
              <a:buNone/>
              <a:defRPr/>
            </a:lvl4pPr>
            <a:lvl5pPr lvl="4" algn="ctr">
              <a:spcBef>
                <a:spcPts val="0"/>
              </a:spcBef>
              <a:spcAft>
                <a:spcPts val="0"/>
              </a:spcAft>
              <a:buSzPts val="2700"/>
              <a:buNone/>
              <a:defRPr/>
            </a:lvl5pPr>
            <a:lvl6pPr lvl="5" algn="ctr">
              <a:spcBef>
                <a:spcPts val="0"/>
              </a:spcBef>
              <a:spcAft>
                <a:spcPts val="0"/>
              </a:spcAft>
              <a:buSzPts val="2700"/>
              <a:buNone/>
              <a:defRPr/>
            </a:lvl6pPr>
            <a:lvl7pPr lvl="6" algn="ctr">
              <a:spcBef>
                <a:spcPts val="0"/>
              </a:spcBef>
              <a:spcAft>
                <a:spcPts val="0"/>
              </a:spcAft>
              <a:buSzPts val="2700"/>
              <a:buNone/>
              <a:defRPr/>
            </a:lvl7pPr>
            <a:lvl8pPr lvl="7" algn="ctr">
              <a:spcBef>
                <a:spcPts val="0"/>
              </a:spcBef>
              <a:spcAft>
                <a:spcPts val="0"/>
              </a:spcAft>
              <a:buSzPts val="2700"/>
              <a:buNone/>
              <a:defRPr/>
            </a:lvl8pPr>
            <a:lvl9pPr lvl="8" algn="ctr">
              <a:spcBef>
                <a:spcPts val="0"/>
              </a:spcBef>
              <a:spcAft>
                <a:spcPts val="0"/>
              </a:spcAft>
              <a:buSzPts val="2700"/>
              <a:buNone/>
              <a:defRPr/>
            </a:lvl9pPr>
          </a:lstStyle>
          <a:p/>
        </p:txBody>
      </p:sp>
      <p:sp>
        <p:nvSpPr>
          <p:cNvPr id="368" name="Google Shape;368;p13"/>
          <p:cNvSpPr txBox="1"/>
          <p:nvPr>
            <p:ph idx="1" type="subTitle"/>
          </p:nvPr>
        </p:nvSpPr>
        <p:spPr>
          <a:xfrm>
            <a:off x="1914815" y="2323496"/>
            <a:ext cx="2400600" cy="4041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800"/>
              <a:buNone/>
              <a:defRPr sz="14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69" name="Google Shape;369;p13"/>
          <p:cNvSpPr txBox="1"/>
          <p:nvPr>
            <p:ph hasCustomPrompt="1" idx="3" type="title"/>
          </p:nvPr>
        </p:nvSpPr>
        <p:spPr>
          <a:xfrm>
            <a:off x="1914825" y="1307096"/>
            <a:ext cx="11892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70" name="Google Shape;370;p13"/>
          <p:cNvSpPr txBox="1"/>
          <p:nvPr>
            <p:ph idx="4" type="title"/>
          </p:nvPr>
        </p:nvSpPr>
        <p:spPr>
          <a:xfrm>
            <a:off x="5096539" y="1910500"/>
            <a:ext cx="27894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371" name="Google Shape;371;p13"/>
          <p:cNvSpPr txBox="1"/>
          <p:nvPr>
            <p:ph idx="5" type="subTitle"/>
          </p:nvPr>
        </p:nvSpPr>
        <p:spPr>
          <a:xfrm>
            <a:off x="5096530" y="2323496"/>
            <a:ext cx="2400600" cy="40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2" name="Google Shape;372;p13"/>
          <p:cNvSpPr txBox="1"/>
          <p:nvPr>
            <p:ph hasCustomPrompt="1" idx="6" type="title"/>
          </p:nvPr>
        </p:nvSpPr>
        <p:spPr>
          <a:xfrm>
            <a:off x="5096528" y="1307096"/>
            <a:ext cx="11892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73" name="Google Shape;373;p13"/>
          <p:cNvSpPr txBox="1"/>
          <p:nvPr>
            <p:ph idx="7" type="title"/>
          </p:nvPr>
        </p:nvSpPr>
        <p:spPr>
          <a:xfrm>
            <a:off x="1914815" y="3709325"/>
            <a:ext cx="27894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374" name="Google Shape;374;p13"/>
          <p:cNvSpPr txBox="1"/>
          <p:nvPr>
            <p:ph idx="8" type="subTitle"/>
          </p:nvPr>
        </p:nvSpPr>
        <p:spPr>
          <a:xfrm>
            <a:off x="1914815" y="4122321"/>
            <a:ext cx="2400600" cy="40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5" name="Google Shape;375;p13"/>
          <p:cNvSpPr txBox="1"/>
          <p:nvPr>
            <p:ph hasCustomPrompt="1" idx="9" type="title"/>
          </p:nvPr>
        </p:nvSpPr>
        <p:spPr>
          <a:xfrm>
            <a:off x="1914825" y="3105921"/>
            <a:ext cx="11892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76" name="Google Shape;376;p13"/>
          <p:cNvSpPr txBox="1"/>
          <p:nvPr>
            <p:ph idx="13" type="title"/>
          </p:nvPr>
        </p:nvSpPr>
        <p:spPr>
          <a:xfrm>
            <a:off x="5096539" y="3709325"/>
            <a:ext cx="27894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377" name="Google Shape;377;p13"/>
          <p:cNvSpPr txBox="1"/>
          <p:nvPr>
            <p:ph idx="14" type="subTitle"/>
          </p:nvPr>
        </p:nvSpPr>
        <p:spPr>
          <a:xfrm>
            <a:off x="5096535" y="4122321"/>
            <a:ext cx="2400600" cy="40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8" name="Google Shape;378;p13"/>
          <p:cNvSpPr txBox="1"/>
          <p:nvPr>
            <p:ph hasCustomPrompt="1" idx="15" type="title"/>
          </p:nvPr>
        </p:nvSpPr>
        <p:spPr>
          <a:xfrm>
            <a:off x="5096528" y="3105921"/>
            <a:ext cx="11892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79" name="Google Shape;379;p13"/>
          <p:cNvSpPr/>
          <p:nvPr/>
        </p:nvSpPr>
        <p:spPr>
          <a:xfrm flipH="1" rot="-5400000">
            <a:off x="310801" y="5075160"/>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3"/>
          <p:cNvSpPr/>
          <p:nvPr/>
        </p:nvSpPr>
        <p:spPr>
          <a:xfrm flipH="1" rot="10800000">
            <a:off x="-9537" y="6033265"/>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 name="Google Shape;381;p13"/>
          <p:cNvGrpSpPr/>
          <p:nvPr/>
        </p:nvGrpSpPr>
        <p:grpSpPr>
          <a:xfrm>
            <a:off x="7882589" y="-7536"/>
            <a:ext cx="1288305" cy="5155363"/>
            <a:chOff x="7882589" y="1236"/>
            <a:chExt cx="1288305" cy="5155363"/>
          </a:xfrm>
        </p:grpSpPr>
        <p:grpSp>
          <p:nvGrpSpPr>
            <p:cNvPr id="382" name="Google Shape;382;p13"/>
            <p:cNvGrpSpPr/>
            <p:nvPr/>
          </p:nvGrpSpPr>
          <p:grpSpPr>
            <a:xfrm>
              <a:off x="7883574" y="633761"/>
              <a:ext cx="1276830" cy="1310529"/>
              <a:chOff x="4575437" y="-1585"/>
              <a:chExt cx="1385900" cy="1422478"/>
            </a:xfrm>
          </p:grpSpPr>
          <p:sp>
            <p:nvSpPr>
              <p:cNvPr id="383" name="Google Shape;383;p13"/>
              <p:cNvSpPr/>
              <p:nvPr/>
            </p:nvSpPr>
            <p:spPr>
              <a:xfrm>
                <a:off x="4575437" y="1718"/>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 name="Google Shape;384;p13"/>
              <p:cNvGrpSpPr/>
              <p:nvPr/>
            </p:nvGrpSpPr>
            <p:grpSpPr>
              <a:xfrm rot="10800000">
                <a:off x="4579922" y="-1585"/>
                <a:ext cx="1379618" cy="1379410"/>
                <a:chOff x="-1266775" y="-5703175"/>
                <a:chExt cx="4305925" cy="4305275"/>
              </a:xfrm>
            </p:grpSpPr>
            <p:sp>
              <p:nvSpPr>
                <p:cNvPr id="385" name="Google Shape;385;p13"/>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3"/>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3"/>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3"/>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3"/>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3"/>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3"/>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2" name="Google Shape;392;p13"/>
            <p:cNvSpPr/>
            <p:nvPr/>
          </p:nvSpPr>
          <p:spPr>
            <a:xfrm>
              <a:off x="7894064" y="3847729"/>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3"/>
            <p:cNvSpPr/>
            <p:nvPr/>
          </p:nvSpPr>
          <p:spPr>
            <a:xfrm>
              <a:off x="7884180" y="1944524"/>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3"/>
            <p:cNvSpPr/>
            <p:nvPr/>
          </p:nvSpPr>
          <p:spPr>
            <a:xfrm>
              <a:off x="7884275" y="3847725"/>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3"/>
            <p:cNvSpPr/>
            <p:nvPr/>
          </p:nvSpPr>
          <p:spPr>
            <a:xfrm rot="-5400000">
              <a:off x="8202327" y="-31850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3"/>
            <p:cNvSpPr/>
            <p:nvPr/>
          </p:nvSpPr>
          <p:spPr>
            <a:xfrm flipH="1" rot="-5400000">
              <a:off x="8203632" y="289114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3"/>
            <p:cNvSpPr/>
            <p:nvPr/>
          </p:nvSpPr>
          <p:spPr>
            <a:xfrm>
              <a:off x="7894067" y="415810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13"/>
          <p:cNvGrpSpPr/>
          <p:nvPr/>
        </p:nvGrpSpPr>
        <p:grpSpPr>
          <a:xfrm>
            <a:off x="-12423" y="866441"/>
            <a:ext cx="1291573" cy="4529591"/>
            <a:chOff x="-2898" y="866441"/>
            <a:chExt cx="1291573" cy="4529591"/>
          </a:xfrm>
        </p:grpSpPr>
        <p:grpSp>
          <p:nvGrpSpPr>
            <p:cNvPr id="399" name="Google Shape;399;p13"/>
            <p:cNvGrpSpPr/>
            <p:nvPr/>
          </p:nvGrpSpPr>
          <p:grpSpPr>
            <a:xfrm flipH="1" rot="10800000">
              <a:off x="-10" y="4087085"/>
              <a:ext cx="1278341" cy="1308946"/>
              <a:chOff x="4572000" y="-1585"/>
              <a:chExt cx="1387540" cy="1420760"/>
            </a:xfrm>
          </p:grpSpPr>
          <p:sp>
            <p:nvSpPr>
              <p:cNvPr id="400" name="Google Shape;400;p13"/>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13"/>
              <p:cNvGrpSpPr/>
              <p:nvPr/>
            </p:nvGrpSpPr>
            <p:grpSpPr>
              <a:xfrm rot="10800000">
                <a:off x="4579922" y="-1585"/>
                <a:ext cx="1379618" cy="1379410"/>
                <a:chOff x="-1266775" y="-5703175"/>
                <a:chExt cx="4305925" cy="4305275"/>
              </a:xfrm>
            </p:grpSpPr>
            <p:sp>
              <p:nvSpPr>
                <p:cNvPr id="402" name="Google Shape;402;p13"/>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3"/>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3"/>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3"/>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3"/>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3"/>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3"/>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9" name="Google Shape;409;p13"/>
            <p:cNvSpPr/>
            <p:nvPr/>
          </p:nvSpPr>
          <p:spPr>
            <a:xfrm flipH="1" rot="10800000">
              <a:off x="4065" y="877744"/>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3"/>
            <p:cNvSpPr/>
            <p:nvPr/>
          </p:nvSpPr>
          <p:spPr>
            <a:xfrm flipH="1" rot="10800000">
              <a:off x="-2611" y="281595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3"/>
            <p:cNvSpPr/>
            <p:nvPr/>
          </p:nvSpPr>
          <p:spPr>
            <a:xfrm rot="10800000">
              <a:off x="3784" y="866441"/>
              <a:ext cx="1284891" cy="131563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3"/>
            <p:cNvSpPr/>
            <p:nvPr/>
          </p:nvSpPr>
          <p:spPr>
            <a:xfrm rot="-5400000">
              <a:off x="316841" y="186075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3"/>
            <p:cNvSpPr/>
            <p:nvPr/>
          </p:nvSpPr>
          <p:spPr>
            <a:xfrm>
              <a:off x="1158881" y="170548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414" name="Shape 414"/>
        <p:cNvGrpSpPr/>
        <p:nvPr/>
      </p:nvGrpSpPr>
      <p:grpSpPr>
        <a:xfrm>
          <a:off x="0" y="0"/>
          <a:ext cx="0" cy="0"/>
          <a:chOff x="0" y="0"/>
          <a:chExt cx="0" cy="0"/>
        </a:xfrm>
      </p:grpSpPr>
      <p:sp>
        <p:nvSpPr>
          <p:cNvPr id="415" name="Google Shape;415;p14"/>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416" name="Google Shape;416;p14"/>
          <p:cNvSpPr txBox="1"/>
          <p:nvPr>
            <p:ph idx="2" type="title"/>
          </p:nvPr>
        </p:nvSpPr>
        <p:spPr>
          <a:xfrm>
            <a:off x="2449223" y="1986700"/>
            <a:ext cx="19782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417" name="Google Shape;417;p14"/>
          <p:cNvSpPr txBox="1"/>
          <p:nvPr>
            <p:ph idx="1" type="subTitle"/>
          </p:nvPr>
        </p:nvSpPr>
        <p:spPr>
          <a:xfrm>
            <a:off x="2449223" y="2371125"/>
            <a:ext cx="1978200" cy="40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8" name="Google Shape;418;p14"/>
          <p:cNvSpPr txBox="1"/>
          <p:nvPr>
            <p:ph idx="3" type="title"/>
          </p:nvPr>
        </p:nvSpPr>
        <p:spPr>
          <a:xfrm>
            <a:off x="5173777" y="1986700"/>
            <a:ext cx="19782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419" name="Google Shape;419;p14"/>
          <p:cNvSpPr txBox="1"/>
          <p:nvPr>
            <p:ph idx="4" type="subTitle"/>
          </p:nvPr>
        </p:nvSpPr>
        <p:spPr>
          <a:xfrm>
            <a:off x="5173777" y="2371125"/>
            <a:ext cx="1978200" cy="40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0" name="Google Shape;420;p14"/>
          <p:cNvSpPr txBox="1"/>
          <p:nvPr>
            <p:ph idx="5" type="title"/>
          </p:nvPr>
        </p:nvSpPr>
        <p:spPr>
          <a:xfrm>
            <a:off x="2449223" y="3709325"/>
            <a:ext cx="19782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421" name="Google Shape;421;p14"/>
          <p:cNvSpPr txBox="1"/>
          <p:nvPr>
            <p:ph idx="6" type="subTitle"/>
          </p:nvPr>
        </p:nvSpPr>
        <p:spPr>
          <a:xfrm>
            <a:off x="2449223" y="4093750"/>
            <a:ext cx="1978200" cy="40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2" name="Google Shape;422;p14"/>
          <p:cNvSpPr txBox="1"/>
          <p:nvPr>
            <p:ph idx="7" type="title"/>
          </p:nvPr>
        </p:nvSpPr>
        <p:spPr>
          <a:xfrm>
            <a:off x="5173777" y="3709325"/>
            <a:ext cx="19782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423" name="Google Shape;423;p14"/>
          <p:cNvSpPr txBox="1"/>
          <p:nvPr>
            <p:ph idx="8" type="subTitle"/>
          </p:nvPr>
        </p:nvSpPr>
        <p:spPr>
          <a:xfrm>
            <a:off x="5173777" y="4093750"/>
            <a:ext cx="1978200" cy="40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4" name="Google Shape;424;p14"/>
          <p:cNvSpPr/>
          <p:nvPr/>
        </p:nvSpPr>
        <p:spPr>
          <a:xfrm flipH="1" rot="10800000">
            <a:off x="-9537" y="6033265"/>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 name="Google Shape;425;p14"/>
          <p:cNvGrpSpPr/>
          <p:nvPr/>
        </p:nvGrpSpPr>
        <p:grpSpPr>
          <a:xfrm>
            <a:off x="7880408" y="-7193"/>
            <a:ext cx="1290486" cy="5155363"/>
            <a:chOff x="7880408" y="1236"/>
            <a:chExt cx="1290486" cy="5155363"/>
          </a:xfrm>
        </p:grpSpPr>
        <p:grpSp>
          <p:nvGrpSpPr>
            <p:cNvPr id="426" name="Google Shape;426;p14"/>
            <p:cNvGrpSpPr/>
            <p:nvPr/>
          </p:nvGrpSpPr>
          <p:grpSpPr>
            <a:xfrm>
              <a:off x="7880408" y="633761"/>
              <a:ext cx="1278341" cy="1308946"/>
              <a:chOff x="4572000" y="-1585"/>
              <a:chExt cx="1387540" cy="1420760"/>
            </a:xfrm>
          </p:grpSpPr>
          <p:sp>
            <p:nvSpPr>
              <p:cNvPr id="427" name="Google Shape;427;p14"/>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 name="Google Shape;428;p14"/>
              <p:cNvGrpSpPr/>
              <p:nvPr/>
            </p:nvGrpSpPr>
            <p:grpSpPr>
              <a:xfrm rot="10800000">
                <a:off x="4579922" y="-1585"/>
                <a:ext cx="1379618" cy="1379410"/>
                <a:chOff x="-1266775" y="-5703175"/>
                <a:chExt cx="4305925" cy="4305275"/>
              </a:xfrm>
            </p:grpSpPr>
            <p:sp>
              <p:nvSpPr>
                <p:cNvPr id="429" name="Google Shape;429;p14"/>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4"/>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4"/>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4"/>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4"/>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4"/>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4"/>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6" name="Google Shape;436;p14"/>
            <p:cNvSpPr/>
            <p:nvPr/>
          </p:nvSpPr>
          <p:spPr>
            <a:xfrm>
              <a:off x="7894064" y="3844563"/>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4"/>
            <p:cNvSpPr/>
            <p:nvPr/>
          </p:nvSpPr>
          <p:spPr>
            <a:xfrm>
              <a:off x="7881014" y="194277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4"/>
            <p:cNvSpPr/>
            <p:nvPr/>
          </p:nvSpPr>
          <p:spPr>
            <a:xfrm>
              <a:off x="7885775" y="3847725"/>
              <a:ext cx="1276889"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4"/>
            <p:cNvSpPr/>
            <p:nvPr/>
          </p:nvSpPr>
          <p:spPr>
            <a:xfrm rot="-5400000">
              <a:off x="8200744" y="-31850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4"/>
            <p:cNvSpPr/>
            <p:nvPr/>
          </p:nvSpPr>
          <p:spPr>
            <a:xfrm flipH="1" rot="-5400000">
              <a:off x="8200466" y="2887811"/>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4"/>
            <p:cNvSpPr/>
            <p:nvPr/>
          </p:nvSpPr>
          <p:spPr>
            <a:xfrm>
              <a:off x="7924142" y="420977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 name="Google Shape;442;p14"/>
          <p:cNvGrpSpPr/>
          <p:nvPr/>
        </p:nvGrpSpPr>
        <p:grpSpPr>
          <a:xfrm>
            <a:off x="-12423" y="879523"/>
            <a:ext cx="1285071" cy="5153954"/>
            <a:chOff x="-12423" y="879523"/>
            <a:chExt cx="1285071" cy="5153954"/>
          </a:xfrm>
        </p:grpSpPr>
        <p:grpSp>
          <p:nvGrpSpPr>
            <p:cNvPr id="443" name="Google Shape;443;p14"/>
            <p:cNvGrpSpPr/>
            <p:nvPr/>
          </p:nvGrpSpPr>
          <p:grpSpPr>
            <a:xfrm flipH="1" rot="10800000">
              <a:off x="-9535" y="4087085"/>
              <a:ext cx="1278341" cy="1308946"/>
              <a:chOff x="4572000" y="-1585"/>
              <a:chExt cx="1387540" cy="1420760"/>
            </a:xfrm>
          </p:grpSpPr>
          <p:sp>
            <p:nvSpPr>
              <p:cNvPr id="444" name="Google Shape;444;p14"/>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 name="Google Shape;445;p14"/>
              <p:cNvGrpSpPr/>
              <p:nvPr/>
            </p:nvGrpSpPr>
            <p:grpSpPr>
              <a:xfrm rot="10800000">
                <a:off x="4579922" y="-1585"/>
                <a:ext cx="1379618" cy="1379410"/>
                <a:chOff x="-1266775" y="-5703175"/>
                <a:chExt cx="4305925" cy="4305275"/>
              </a:xfrm>
            </p:grpSpPr>
            <p:sp>
              <p:nvSpPr>
                <p:cNvPr id="446" name="Google Shape;446;p14"/>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4"/>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4"/>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4"/>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4"/>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4"/>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4"/>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3" name="Google Shape;453;p14"/>
            <p:cNvSpPr/>
            <p:nvPr/>
          </p:nvSpPr>
          <p:spPr>
            <a:xfrm flipH="1" rot="10800000">
              <a:off x="-8626" y="880910"/>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4"/>
            <p:cNvSpPr/>
            <p:nvPr/>
          </p:nvSpPr>
          <p:spPr>
            <a:xfrm flipH="1" rot="10800000">
              <a:off x="-12136" y="281595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4"/>
            <p:cNvSpPr/>
            <p:nvPr/>
          </p:nvSpPr>
          <p:spPr>
            <a:xfrm rot="10800000">
              <a:off x="-5759" y="879523"/>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4"/>
            <p:cNvSpPr/>
            <p:nvPr/>
          </p:nvSpPr>
          <p:spPr>
            <a:xfrm flipH="1" rot="-5400000">
              <a:off x="310801" y="5075160"/>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4"/>
            <p:cNvSpPr/>
            <p:nvPr/>
          </p:nvSpPr>
          <p:spPr>
            <a:xfrm rot="-5400000">
              <a:off x="307316" y="186251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4"/>
            <p:cNvSpPr/>
            <p:nvPr/>
          </p:nvSpPr>
          <p:spPr>
            <a:xfrm>
              <a:off x="1104748" y="1699608"/>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
    <p:spTree>
      <p:nvGrpSpPr>
        <p:cNvPr id="459" name="Shape 459"/>
        <p:cNvGrpSpPr/>
        <p:nvPr/>
      </p:nvGrpSpPr>
      <p:grpSpPr>
        <a:xfrm>
          <a:off x="0" y="0"/>
          <a:ext cx="0" cy="0"/>
          <a:chOff x="0" y="0"/>
          <a:chExt cx="0" cy="0"/>
        </a:xfrm>
      </p:grpSpPr>
      <p:sp>
        <p:nvSpPr>
          <p:cNvPr id="460" name="Google Shape;460;p15"/>
          <p:cNvSpPr txBox="1"/>
          <p:nvPr>
            <p:ph type="title"/>
          </p:nvPr>
        </p:nvSpPr>
        <p:spPr>
          <a:xfrm>
            <a:off x="1430640" y="1723476"/>
            <a:ext cx="18294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461" name="Google Shape;461;p15"/>
          <p:cNvSpPr txBox="1"/>
          <p:nvPr>
            <p:ph idx="1" type="subTitle"/>
          </p:nvPr>
        </p:nvSpPr>
        <p:spPr>
          <a:xfrm>
            <a:off x="1430639" y="2014776"/>
            <a:ext cx="1829400" cy="70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2" name="Google Shape;462;p15"/>
          <p:cNvSpPr txBox="1"/>
          <p:nvPr>
            <p:ph idx="2" type="title"/>
          </p:nvPr>
        </p:nvSpPr>
        <p:spPr>
          <a:xfrm>
            <a:off x="3894289" y="1723476"/>
            <a:ext cx="18294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463" name="Google Shape;463;p15"/>
          <p:cNvSpPr txBox="1"/>
          <p:nvPr>
            <p:ph idx="3" type="subTitle"/>
          </p:nvPr>
        </p:nvSpPr>
        <p:spPr>
          <a:xfrm>
            <a:off x="3894289" y="2014776"/>
            <a:ext cx="1829400" cy="70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4" name="Google Shape;464;p15"/>
          <p:cNvSpPr txBox="1"/>
          <p:nvPr>
            <p:ph idx="4" type="title"/>
          </p:nvPr>
        </p:nvSpPr>
        <p:spPr>
          <a:xfrm>
            <a:off x="6290738" y="1723476"/>
            <a:ext cx="18294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465" name="Google Shape;465;p15"/>
          <p:cNvSpPr txBox="1"/>
          <p:nvPr>
            <p:ph idx="5" type="subTitle"/>
          </p:nvPr>
        </p:nvSpPr>
        <p:spPr>
          <a:xfrm>
            <a:off x="6290739" y="2014776"/>
            <a:ext cx="1829400" cy="70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6" name="Google Shape;466;p15"/>
          <p:cNvSpPr txBox="1"/>
          <p:nvPr>
            <p:ph idx="6" type="title"/>
          </p:nvPr>
        </p:nvSpPr>
        <p:spPr>
          <a:xfrm>
            <a:off x="1430640" y="3088726"/>
            <a:ext cx="18294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467" name="Google Shape;467;p15"/>
          <p:cNvSpPr txBox="1"/>
          <p:nvPr>
            <p:ph idx="7" type="subTitle"/>
          </p:nvPr>
        </p:nvSpPr>
        <p:spPr>
          <a:xfrm>
            <a:off x="1430639" y="3380026"/>
            <a:ext cx="1829400" cy="70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8" name="Google Shape;468;p15"/>
          <p:cNvSpPr txBox="1"/>
          <p:nvPr>
            <p:ph idx="8" type="title"/>
          </p:nvPr>
        </p:nvSpPr>
        <p:spPr>
          <a:xfrm>
            <a:off x="3894289" y="3088726"/>
            <a:ext cx="18294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469" name="Google Shape;469;p15"/>
          <p:cNvSpPr txBox="1"/>
          <p:nvPr>
            <p:ph idx="9" type="subTitle"/>
          </p:nvPr>
        </p:nvSpPr>
        <p:spPr>
          <a:xfrm>
            <a:off x="3894289" y="3380026"/>
            <a:ext cx="1829400" cy="70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0" name="Google Shape;470;p15"/>
          <p:cNvSpPr txBox="1"/>
          <p:nvPr>
            <p:ph idx="13" type="title"/>
          </p:nvPr>
        </p:nvSpPr>
        <p:spPr>
          <a:xfrm>
            <a:off x="6290738" y="3088726"/>
            <a:ext cx="18294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471" name="Google Shape;471;p15"/>
          <p:cNvSpPr txBox="1"/>
          <p:nvPr>
            <p:ph idx="14" type="subTitle"/>
          </p:nvPr>
        </p:nvSpPr>
        <p:spPr>
          <a:xfrm>
            <a:off x="6290739" y="3380026"/>
            <a:ext cx="1829400" cy="70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2" name="Google Shape;472;p15"/>
          <p:cNvSpPr txBox="1"/>
          <p:nvPr>
            <p:ph idx="15"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473" name="Google Shape;473;p15"/>
          <p:cNvSpPr/>
          <p:nvPr/>
        </p:nvSpPr>
        <p:spPr>
          <a:xfrm>
            <a:off x="4103352" y="445295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5"/>
          <p:cNvSpPr/>
          <p:nvPr/>
        </p:nvSpPr>
        <p:spPr>
          <a:xfrm>
            <a:off x="7874123" y="154858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 name="Google Shape;475;p15"/>
          <p:cNvGrpSpPr/>
          <p:nvPr/>
        </p:nvGrpSpPr>
        <p:grpSpPr>
          <a:xfrm>
            <a:off x="4650153" y="-16982"/>
            <a:ext cx="4525598" cy="1305632"/>
            <a:chOff x="4650153" y="-16982"/>
            <a:chExt cx="4525598" cy="1305632"/>
          </a:xfrm>
        </p:grpSpPr>
        <p:grpSp>
          <p:nvGrpSpPr>
            <p:cNvPr id="476" name="Google Shape;476;p15"/>
            <p:cNvGrpSpPr/>
            <p:nvPr/>
          </p:nvGrpSpPr>
          <p:grpSpPr>
            <a:xfrm>
              <a:off x="7866814" y="-16982"/>
              <a:ext cx="1308937" cy="1301083"/>
              <a:chOff x="7866814" y="-16982"/>
              <a:chExt cx="1308937" cy="1301083"/>
            </a:xfrm>
          </p:grpSpPr>
          <p:sp>
            <p:nvSpPr>
              <p:cNvPr id="477" name="Google Shape;477;p15"/>
              <p:cNvSpPr/>
              <p:nvPr/>
            </p:nvSpPr>
            <p:spPr>
              <a:xfrm flipH="1" rot="5400000">
                <a:off x="7870016" y="-20183"/>
                <a:ext cx="1301083"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 name="Google Shape;478;p15"/>
              <p:cNvGrpSpPr/>
              <p:nvPr/>
            </p:nvGrpSpPr>
            <p:grpSpPr>
              <a:xfrm flipH="1" rot="-5400000">
                <a:off x="7904737" y="-13284"/>
                <a:ext cx="1271109" cy="1270917"/>
                <a:chOff x="-1266775" y="-5703175"/>
                <a:chExt cx="4305925" cy="4305275"/>
              </a:xfrm>
            </p:grpSpPr>
            <p:sp>
              <p:nvSpPr>
                <p:cNvPr id="479" name="Google Shape;479;p15"/>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5"/>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5"/>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5"/>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5"/>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5"/>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5"/>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6" name="Google Shape;486;p15"/>
            <p:cNvSpPr/>
            <p:nvPr/>
          </p:nvSpPr>
          <p:spPr>
            <a:xfrm flipH="1" rot="5400000">
              <a:off x="4677733" y="-18505"/>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5"/>
            <p:cNvSpPr/>
            <p:nvPr/>
          </p:nvSpPr>
          <p:spPr>
            <a:xfrm flipH="1" rot="5400000">
              <a:off x="6589966" y="6729"/>
              <a:ext cx="1282546"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5"/>
            <p:cNvSpPr/>
            <p:nvPr/>
          </p:nvSpPr>
          <p:spPr>
            <a:xfrm flipH="1" rot="5400000">
              <a:off x="4663179" y="-16304"/>
              <a:ext cx="1291928" cy="1317980"/>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5"/>
            <p:cNvSpPr/>
            <p:nvPr/>
          </p:nvSpPr>
          <p:spPr>
            <a:xfrm rot="10800000">
              <a:off x="5968337" y="1590"/>
              <a:ext cx="638579" cy="1282235"/>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15"/>
          <p:cNvGrpSpPr/>
          <p:nvPr/>
        </p:nvGrpSpPr>
        <p:grpSpPr>
          <a:xfrm>
            <a:off x="-13352" y="4457118"/>
            <a:ext cx="3813986" cy="1279459"/>
            <a:chOff x="6331" y="4457118"/>
            <a:chExt cx="3813986" cy="1279459"/>
          </a:xfrm>
        </p:grpSpPr>
        <p:grpSp>
          <p:nvGrpSpPr>
            <p:cNvPr id="491" name="Google Shape;491;p15"/>
            <p:cNvGrpSpPr/>
            <p:nvPr/>
          </p:nvGrpSpPr>
          <p:grpSpPr>
            <a:xfrm rot="-5400000">
              <a:off x="973552" y="4442128"/>
              <a:ext cx="1278341" cy="1308946"/>
              <a:chOff x="4572000" y="-1585"/>
              <a:chExt cx="1387540" cy="1420760"/>
            </a:xfrm>
          </p:grpSpPr>
          <p:sp>
            <p:nvSpPr>
              <p:cNvPr id="492" name="Google Shape;492;p15"/>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15"/>
              <p:cNvGrpSpPr/>
              <p:nvPr/>
            </p:nvGrpSpPr>
            <p:grpSpPr>
              <a:xfrm rot="10800000">
                <a:off x="4579922" y="-1585"/>
                <a:ext cx="1379618" cy="1379410"/>
                <a:chOff x="-1266775" y="-5703175"/>
                <a:chExt cx="4305925" cy="4305275"/>
              </a:xfrm>
            </p:grpSpPr>
            <p:sp>
              <p:nvSpPr>
                <p:cNvPr id="494" name="Google Shape;494;p15"/>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5"/>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5"/>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5"/>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5"/>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5"/>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5"/>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1" name="Google Shape;501;p15"/>
            <p:cNvSpPr/>
            <p:nvPr/>
          </p:nvSpPr>
          <p:spPr>
            <a:xfrm flipH="1" rot="5400000">
              <a:off x="2227391" y="4461838"/>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5"/>
            <p:cNvSpPr/>
            <p:nvPr/>
          </p:nvSpPr>
          <p:spPr>
            <a:xfrm rot="10800000">
              <a:off x="327136" y="445711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5"/>
            <p:cNvSpPr/>
            <p:nvPr/>
          </p:nvSpPr>
          <p:spPr>
            <a:xfrm rot="-5400000">
              <a:off x="-471575" y="4936851"/>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5"/>
            <p:cNvSpPr/>
            <p:nvPr/>
          </p:nvSpPr>
          <p:spPr>
            <a:xfrm rot="-5400000">
              <a:off x="3021394" y="4937183"/>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505" name="Shape 505"/>
        <p:cNvGrpSpPr/>
        <p:nvPr/>
      </p:nvGrpSpPr>
      <p:grpSpPr>
        <a:xfrm>
          <a:off x="0" y="0"/>
          <a:ext cx="0" cy="0"/>
          <a:chOff x="0" y="0"/>
          <a:chExt cx="0" cy="0"/>
        </a:xfrm>
      </p:grpSpPr>
      <p:sp>
        <p:nvSpPr>
          <p:cNvPr id="506" name="Google Shape;506;p16"/>
          <p:cNvSpPr txBox="1"/>
          <p:nvPr>
            <p:ph type="title"/>
          </p:nvPr>
        </p:nvSpPr>
        <p:spPr>
          <a:xfrm>
            <a:off x="1010251" y="2546355"/>
            <a:ext cx="22116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507" name="Google Shape;507;p16"/>
          <p:cNvSpPr txBox="1"/>
          <p:nvPr>
            <p:ph idx="1" type="subTitle"/>
          </p:nvPr>
        </p:nvSpPr>
        <p:spPr>
          <a:xfrm>
            <a:off x="1010250" y="2939055"/>
            <a:ext cx="2211600" cy="70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8" name="Google Shape;508;p16"/>
          <p:cNvSpPr txBox="1"/>
          <p:nvPr>
            <p:ph idx="2" type="title"/>
          </p:nvPr>
        </p:nvSpPr>
        <p:spPr>
          <a:xfrm>
            <a:off x="3609449" y="2546355"/>
            <a:ext cx="22116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509" name="Google Shape;509;p16"/>
          <p:cNvSpPr txBox="1"/>
          <p:nvPr>
            <p:ph idx="3" type="subTitle"/>
          </p:nvPr>
        </p:nvSpPr>
        <p:spPr>
          <a:xfrm>
            <a:off x="3609449" y="2939055"/>
            <a:ext cx="2211600" cy="70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10" name="Google Shape;510;p16"/>
          <p:cNvSpPr txBox="1"/>
          <p:nvPr>
            <p:ph idx="4" type="title"/>
          </p:nvPr>
        </p:nvSpPr>
        <p:spPr>
          <a:xfrm>
            <a:off x="6208649" y="2546355"/>
            <a:ext cx="22116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511" name="Google Shape;511;p16"/>
          <p:cNvSpPr txBox="1"/>
          <p:nvPr>
            <p:ph idx="5" type="subTitle"/>
          </p:nvPr>
        </p:nvSpPr>
        <p:spPr>
          <a:xfrm>
            <a:off x="6208649" y="2939055"/>
            <a:ext cx="2211600" cy="70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12" name="Google Shape;512;p16"/>
          <p:cNvSpPr txBox="1"/>
          <p:nvPr>
            <p:ph idx="6"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grpSp>
        <p:nvGrpSpPr>
          <p:cNvPr id="513" name="Google Shape;513;p16"/>
          <p:cNvGrpSpPr/>
          <p:nvPr/>
        </p:nvGrpSpPr>
        <p:grpSpPr>
          <a:xfrm>
            <a:off x="5936549" y="-7103"/>
            <a:ext cx="3213102" cy="1292175"/>
            <a:chOff x="5936549" y="-7103"/>
            <a:chExt cx="3213102" cy="1292175"/>
          </a:xfrm>
        </p:grpSpPr>
        <p:sp>
          <p:nvSpPr>
            <p:cNvPr id="514" name="Google Shape;514;p16"/>
            <p:cNvSpPr/>
            <p:nvPr/>
          </p:nvSpPr>
          <p:spPr>
            <a:xfrm rot="5400000">
              <a:off x="5959638" y="-17904"/>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6"/>
            <p:cNvSpPr/>
            <p:nvPr/>
          </p:nvSpPr>
          <p:spPr>
            <a:xfrm rot="5400000">
              <a:off x="7874912" y="-3149"/>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6"/>
            <p:cNvSpPr/>
            <p:nvPr/>
          </p:nvSpPr>
          <p:spPr>
            <a:xfrm flipH="1" rot="5400000">
              <a:off x="5951783" y="-8569"/>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6"/>
            <p:cNvSpPr/>
            <p:nvPr/>
          </p:nvSpPr>
          <p:spPr>
            <a:xfrm flipH="1">
              <a:off x="7250230" y="-710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16"/>
          <p:cNvGrpSpPr/>
          <p:nvPr/>
        </p:nvGrpSpPr>
        <p:grpSpPr>
          <a:xfrm>
            <a:off x="1657439" y="4451294"/>
            <a:ext cx="5829121" cy="1282973"/>
            <a:chOff x="1657439" y="4451294"/>
            <a:chExt cx="5829121" cy="1282973"/>
          </a:xfrm>
        </p:grpSpPr>
        <p:grpSp>
          <p:nvGrpSpPr>
            <p:cNvPr id="519" name="Google Shape;519;p16"/>
            <p:cNvGrpSpPr/>
            <p:nvPr/>
          </p:nvGrpSpPr>
          <p:grpSpPr>
            <a:xfrm flipH="1" rot="-5400000">
              <a:off x="1672742" y="4439833"/>
              <a:ext cx="1278341" cy="1308946"/>
              <a:chOff x="4572000" y="-1585"/>
              <a:chExt cx="1387540" cy="1420760"/>
            </a:xfrm>
          </p:grpSpPr>
          <p:sp>
            <p:nvSpPr>
              <p:cNvPr id="520" name="Google Shape;520;p16"/>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 name="Google Shape;521;p16"/>
              <p:cNvGrpSpPr/>
              <p:nvPr/>
            </p:nvGrpSpPr>
            <p:grpSpPr>
              <a:xfrm rot="10800000">
                <a:off x="4579922" y="-1585"/>
                <a:ext cx="1379618" cy="1379410"/>
                <a:chOff x="-1266775" y="-5703175"/>
                <a:chExt cx="4305925" cy="4305275"/>
              </a:xfrm>
            </p:grpSpPr>
            <p:sp>
              <p:nvSpPr>
                <p:cNvPr id="522" name="Google Shape;522;p16"/>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6"/>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6"/>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6"/>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6"/>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6"/>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6"/>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9" name="Google Shape;529;p16"/>
            <p:cNvSpPr/>
            <p:nvPr/>
          </p:nvSpPr>
          <p:spPr>
            <a:xfrm rot="-5400000">
              <a:off x="4886736" y="4440410"/>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6"/>
            <p:cNvSpPr/>
            <p:nvPr/>
          </p:nvSpPr>
          <p:spPr>
            <a:xfrm rot="-5400000">
              <a:off x="2964535" y="4454965"/>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6"/>
            <p:cNvSpPr/>
            <p:nvPr/>
          </p:nvSpPr>
          <p:spPr>
            <a:xfrm flipH="1" rot="-5400000">
              <a:off x="4886640" y="4436060"/>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6"/>
            <p:cNvSpPr/>
            <p:nvPr/>
          </p:nvSpPr>
          <p:spPr>
            <a:xfrm flipH="1" rot="10800000">
              <a:off x="4234395" y="4451935"/>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6"/>
            <p:cNvSpPr/>
            <p:nvPr/>
          </p:nvSpPr>
          <p:spPr>
            <a:xfrm rot="-5400000">
              <a:off x="6194403" y="4436756"/>
              <a:ext cx="1276830" cy="1307486"/>
            </a:xfrm>
            <a:custGeom>
              <a:rect b="b" l="l" r="r" t="t"/>
              <a:pathLst>
                <a:path extrusionOk="0" h="56767" w="55436">
                  <a:moveTo>
                    <a:pt x="0" y="0"/>
                  </a:moveTo>
                  <a:lnTo>
                    <a:pt x="0" y="56767"/>
                  </a:lnTo>
                  <a:lnTo>
                    <a:pt x="55435" y="56767"/>
                  </a:lnTo>
                  <a:lnTo>
                    <a:pt x="55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6"/>
            <p:cNvSpPr/>
            <p:nvPr/>
          </p:nvSpPr>
          <p:spPr>
            <a:xfrm flipH="1" rot="5400000">
              <a:off x="6193618" y="4459527"/>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16"/>
          <p:cNvSpPr/>
          <p:nvPr/>
        </p:nvSpPr>
        <p:spPr>
          <a:xfrm>
            <a:off x="6802367" y="115565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6"/>
          <p:cNvSpPr/>
          <p:nvPr/>
        </p:nvSpPr>
        <p:spPr>
          <a:xfrm>
            <a:off x="1249586" y="4422908"/>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_1_1">
    <p:spTree>
      <p:nvGrpSpPr>
        <p:cNvPr id="537" name="Shape 537"/>
        <p:cNvGrpSpPr/>
        <p:nvPr/>
      </p:nvGrpSpPr>
      <p:grpSpPr>
        <a:xfrm>
          <a:off x="0" y="0"/>
          <a:ext cx="0" cy="0"/>
          <a:chOff x="0" y="0"/>
          <a:chExt cx="0" cy="0"/>
        </a:xfrm>
      </p:grpSpPr>
      <p:sp>
        <p:nvSpPr>
          <p:cNvPr id="538" name="Google Shape;538;p17"/>
          <p:cNvSpPr txBox="1"/>
          <p:nvPr>
            <p:ph type="title"/>
          </p:nvPr>
        </p:nvSpPr>
        <p:spPr>
          <a:xfrm flipH="1">
            <a:off x="1736525" y="1602755"/>
            <a:ext cx="25347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539" name="Google Shape;539;p17"/>
          <p:cNvSpPr txBox="1"/>
          <p:nvPr>
            <p:ph idx="1" type="subTitle"/>
          </p:nvPr>
        </p:nvSpPr>
        <p:spPr>
          <a:xfrm flipH="1">
            <a:off x="1736422" y="1894055"/>
            <a:ext cx="3026400" cy="70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0" name="Google Shape;540;p17"/>
          <p:cNvSpPr txBox="1"/>
          <p:nvPr>
            <p:ph idx="2" type="title"/>
          </p:nvPr>
        </p:nvSpPr>
        <p:spPr>
          <a:xfrm flipH="1">
            <a:off x="5378720" y="2377443"/>
            <a:ext cx="2534700" cy="291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541" name="Google Shape;541;p17"/>
          <p:cNvSpPr txBox="1"/>
          <p:nvPr>
            <p:ph idx="3" type="subTitle"/>
          </p:nvPr>
        </p:nvSpPr>
        <p:spPr>
          <a:xfrm flipH="1">
            <a:off x="4887022" y="2668755"/>
            <a:ext cx="3026400" cy="709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2" name="Google Shape;542;p17"/>
          <p:cNvSpPr txBox="1"/>
          <p:nvPr>
            <p:ph idx="4" type="title"/>
          </p:nvPr>
        </p:nvSpPr>
        <p:spPr>
          <a:xfrm flipH="1">
            <a:off x="1736545" y="3152130"/>
            <a:ext cx="25347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543" name="Google Shape;543;p17"/>
          <p:cNvSpPr txBox="1"/>
          <p:nvPr>
            <p:ph idx="5" type="subTitle"/>
          </p:nvPr>
        </p:nvSpPr>
        <p:spPr>
          <a:xfrm flipH="1">
            <a:off x="1736447" y="3443430"/>
            <a:ext cx="3026400" cy="70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4" name="Google Shape;544;p17"/>
          <p:cNvSpPr txBox="1"/>
          <p:nvPr>
            <p:ph idx="6"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545" name="Google Shape;545;p17"/>
          <p:cNvSpPr/>
          <p:nvPr/>
        </p:nvSpPr>
        <p:spPr>
          <a:xfrm flipH="1" rot="-5400000">
            <a:off x="7904292" y="-6692"/>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17"/>
          <p:cNvGrpSpPr/>
          <p:nvPr/>
        </p:nvGrpSpPr>
        <p:grpSpPr>
          <a:xfrm>
            <a:off x="-332589" y="1641195"/>
            <a:ext cx="1279321" cy="2949207"/>
            <a:chOff x="-319924" y="1641195"/>
            <a:chExt cx="1279321" cy="2949207"/>
          </a:xfrm>
        </p:grpSpPr>
        <p:sp>
          <p:nvSpPr>
            <p:cNvPr id="547" name="Google Shape;547;p17"/>
            <p:cNvSpPr/>
            <p:nvPr/>
          </p:nvSpPr>
          <p:spPr>
            <a:xfrm>
              <a:off x="836798" y="164119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 name="Google Shape;548;p17"/>
            <p:cNvGrpSpPr/>
            <p:nvPr/>
          </p:nvGrpSpPr>
          <p:grpSpPr>
            <a:xfrm>
              <a:off x="-319924" y="2053410"/>
              <a:ext cx="1279314" cy="2536992"/>
              <a:chOff x="-319924" y="2053410"/>
              <a:chExt cx="1279314" cy="2536992"/>
            </a:xfrm>
          </p:grpSpPr>
          <p:sp>
            <p:nvSpPr>
              <p:cNvPr id="549" name="Google Shape;549;p17"/>
              <p:cNvSpPr/>
              <p:nvPr/>
            </p:nvSpPr>
            <p:spPr>
              <a:xfrm>
                <a:off x="6" y="2054010"/>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7"/>
              <p:cNvSpPr/>
              <p:nvPr/>
            </p:nvSpPr>
            <p:spPr>
              <a:xfrm rot="5400000">
                <a:off x="160467" y="2531316"/>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7"/>
              <p:cNvSpPr/>
              <p:nvPr/>
            </p:nvSpPr>
            <p:spPr>
              <a:xfrm flipH="1" rot="10800000">
                <a:off x="-319924" y="331933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2" name="Google Shape;552;p17"/>
          <p:cNvGrpSpPr/>
          <p:nvPr/>
        </p:nvGrpSpPr>
        <p:grpSpPr>
          <a:xfrm>
            <a:off x="4016875" y="4452950"/>
            <a:ext cx="5146235" cy="1282189"/>
            <a:chOff x="4010542" y="4452950"/>
            <a:chExt cx="5146235" cy="1282189"/>
          </a:xfrm>
        </p:grpSpPr>
        <p:grpSp>
          <p:nvGrpSpPr>
            <p:cNvPr id="553" name="Google Shape;553;p17"/>
            <p:cNvGrpSpPr/>
            <p:nvPr/>
          </p:nvGrpSpPr>
          <p:grpSpPr>
            <a:xfrm>
              <a:off x="4010542" y="4452956"/>
              <a:ext cx="5146235" cy="1282183"/>
              <a:chOff x="4010542" y="4452956"/>
              <a:chExt cx="5146235" cy="1282183"/>
            </a:xfrm>
          </p:grpSpPr>
          <p:grpSp>
            <p:nvGrpSpPr>
              <p:cNvPr id="554" name="Google Shape;554;p17"/>
              <p:cNvGrpSpPr/>
              <p:nvPr/>
            </p:nvGrpSpPr>
            <p:grpSpPr>
              <a:xfrm rot="-5400000">
                <a:off x="7232020" y="4437654"/>
                <a:ext cx="1278341" cy="1308946"/>
                <a:chOff x="4572000" y="-1585"/>
                <a:chExt cx="1387540" cy="1420760"/>
              </a:xfrm>
            </p:grpSpPr>
            <p:sp>
              <p:nvSpPr>
                <p:cNvPr id="555" name="Google Shape;555;p17"/>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17"/>
                <p:cNvGrpSpPr/>
                <p:nvPr/>
              </p:nvGrpSpPr>
              <p:grpSpPr>
                <a:xfrm rot="10800000">
                  <a:off x="4579922" y="-1585"/>
                  <a:ext cx="1379618" cy="1379410"/>
                  <a:chOff x="-1266775" y="-5703175"/>
                  <a:chExt cx="4305925" cy="4305275"/>
                </a:xfrm>
              </p:grpSpPr>
              <p:sp>
                <p:nvSpPr>
                  <p:cNvPr id="557" name="Google Shape;557;p17"/>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7"/>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7"/>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7"/>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7"/>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7"/>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7"/>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64" name="Google Shape;564;p17"/>
              <p:cNvSpPr/>
              <p:nvPr/>
            </p:nvSpPr>
            <p:spPr>
              <a:xfrm rot="-5400000">
                <a:off x="4662883" y="4442981"/>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7"/>
              <p:cNvSpPr/>
              <p:nvPr/>
            </p:nvSpPr>
            <p:spPr>
              <a:xfrm rot="-5400000">
                <a:off x="5948248" y="4460396"/>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7"/>
              <p:cNvSpPr/>
              <p:nvPr/>
            </p:nvSpPr>
            <p:spPr>
              <a:xfrm rot="5400000">
                <a:off x="4656414" y="4438631"/>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7"/>
              <p:cNvSpPr/>
              <p:nvPr/>
            </p:nvSpPr>
            <p:spPr>
              <a:xfrm flipH="1">
                <a:off x="8518198" y="4453554"/>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7"/>
              <p:cNvSpPr/>
              <p:nvPr/>
            </p:nvSpPr>
            <p:spPr>
              <a:xfrm flipH="1">
                <a:off x="4010542" y="445644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 name="Google Shape;569;p17"/>
            <p:cNvSpPr/>
            <p:nvPr/>
          </p:nvSpPr>
          <p:spPr>
            <a:xfrm>
              <a:off x="4940974" y="445295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570" name="Shape 570"/>
        <p:cNvGrpSpPr/>
        <p:nvPr/>
      </p:nvGrpSpPr>
      <p:grpSpPr>
        <a:xfrm>
          <a:off x="0" y="0"/>
          <a:ext cx="0" cy="0"/>
          <a:chOff x="0" y="0"/>
          <a:chExt cx="0" cy="0"/>
        </a:xfrm>
      </p:grpSpPr>
      <p:sp>
        <p:nvSpPr>
          <p:cNvPr id="571" name="Google Shape;571;p18"/>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572" name="Google Shape;572;p18"/>
          <p:cNvSpPr txBox="1"/>
          <p:nvPr>
            <p:ph idx="2" type="title"/>
          </p:nvPr>
        </p:nvSpPr>
        <p:spPr>
          <a:xfrm flipH="1">
            <a:off x="4572000" y="1141826"/>
            <a:ext cx="3318900" cy="64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573" name="Google Shape;573;p18"/>
          <p:cNvSpPr txBox="1"/>
          <p:nvPr>
            <p:ph idx="1" type="subTitle"/>
          </p:nvPr>
        </p:nvSpPr>
        <p:spPr>
          <a:xfrm flipH="1">
            <a:off x="1860600" y="4004076"/>
            <a:ext cx="2103900" cy="37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74" name="Google Shape;574;p18"/>
          <p:cNvSpPr txBox="1"/>
          <p:nvPr>
            <p:ph hasCustomPrompt="1" idx="3" type="title"/>
          </p:nvPr>
        </p:nvSpPr>
        <p:spPr>
          <a:xfrm flipH="1">
            <a:off x="2317950" y="3444869"/>
            <a:ext cx="11892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575" name="Google Shape;575;p18"/>
          <p:cNvSpPr txBox="1"/>
          <p:nvPr>
            <p:ph idx="4" type="title"/>
          </p:nvPr>
        </p:nvSpPr>
        <p:spPr>
          <a:xfrm flipH="1">
            <a:off x="1253100" y="1141826"/>
            <a:ext cx="3318900" cy="64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576" name="Google Shape;576;p18"/>
          <p:cNvSpPr txBox="1"/>
          <p:nvPr>
            <p:ph idx="5" type="subTitle"/>
          </p:nvPr>
        </p:nvSpPr>
        <p:spPr>
          <a:xfrm flipH="1">
            <a:off x="5179500" y="4004076"/>
            <a:ext cx="2103900" cy="37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77" name="Google Shape;577;p18"/>
          <p:cNvSpPr txBox="1"/>
          <p:nvPr>
            <p:ph hasCustomPrompt="1" idx="6" type="title"/>
          </p:nvPr>
        </p:nvSpPr>
        <p:spPr>
          <a:xfrm flipH="1">
            <a:off x="5636850" y="3444869"/>
            <a:ext cx="1189200" cy="57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578" name="Google Shape;578;p18"/>
          <p:cNvGrpSpPr/>
          <p:nvPr/>
        </p:nvGrpSpPr>
        <p:grpSpPr>
          <a:xfrm flipH="1">
            <a:off x="-957" y="4605498"/>
            <a:ext cx="5158900" cy="1282183"/>
            <a:chOff x="4004210" y="4452956"/>
            <a:chExt cx="5158900" cy="1282183"/>
          </a:xfrm>
        </p:grpSpPr>
        <p:grpSp>
          <p:nvGrpSpPr>
            <p:cNvPr id="579" name="Google Shape;579;p18"/>
            <p:cNvGrpSpPr/>
            <p:nvPr/>
          </p:nvGrpSpPr>
          <p:grpSpPr>
            <a:xfrm rot="-5400000">
              <a:off x="7232020" y="4437654"/>
              <a:ext cx="1278341" cy="1308946"/>
              <a:chOff x="4572000" y="-1585"/>
              <a:chExt cx="1387540" cy="1420760"/>
            </a:xfrm>
          </p:grpSpPr>
          <p:sp>
            <p:nvSpPr>
              <p:cNvPr id="580" name="Google Shape;580;p18"/>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 name="Google Shape;581;p18"/>
              <p:cNvGrpSpPr/>
              <p:nvPr/>
            </p:nvGrpSpPr>
            <p:grpSpPr>
              <a:xfrm rot="10800000">
                <a:off x="4579922" y="-1585"/>
                <a:ext cx="1379618" cy="1379410"/>
                <a:chOff x="-1266775" y="-5703175"/>
                <a:chExt cx="4305925" cy="4305275"/>
              </a:xfrm>
            </p:grpSpPr>
            <p:sp>
              <p:nvSpPr>
                <p:cNvPr id="582" name="Google Shape;582;p18"/>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8"/>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8"/>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8"/>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8"/>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8"/>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8"/>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9" name="Google Shape;589;p18"/>
            <p:cNvSpPr/>
            <p:nvPr/>
          </p:nvSpPr>
          <p:spPr>
            <a:xfrm rot="-5400000">
              <a:off x="4656551" y="4442981"/>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8"/>
            <p:cNvSpPr/>
            <p:nvPr/>
          </p:nvSpPr>
          <p:spPr>
            <a:xfrm rot="-5400000">
              <a:off x="5945425" y="4460396"/>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8"/>
            <p:cNvSpPr/>
            <p:nvPr/>
          </p:nvSpPr>
          <p:spPr>
            <a:xfrm rot="5400000">
              <a:off x="4650082" y="4438631"/>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8"/>
            <p:cNvSpPr/>
            <p:nvPr/>
          </p:nvSpPr>
          <p:spPr>
            <a:xfrm flipH="1">
              <a:off x="8524530" y="4453554"/>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8"/>
            <p:cNvSpPr/>
            <p:nvPr/>
          </p:nvSpPr>
          <p:spPr>
            <a:xfrm flipH="1">
              <a:off x="4004210" y="445644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18"/>
          <p:cNvGrpSpPr/>
          <p:nvPr/>
        </p:nvGrpSpPr>
        <p:grpSpPr>
          <a:xfrm flipH="1">
            <a:off x="7880667" y="-13515"/>
            <a:ext cx="1279314" cy="2536992"/>
            <a:chOff x="-319924" y="2053410"/>
            <a:chExt cx="1279314" cy="2536992"/>
          </a:xfrm>
        </p:grpSpPr>
        <p:sp>
          <p:nvSpPr>
            <p:cNvPr id="595" name="Google Shape;595;p18"/>
            <p:cNvSpPr/>
            <p:nvPr/>
          </p:nvSpPr>
          <p:spPr>
            <a:xfrm>
              <a:off x="1760" y="2054010"/>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8"/>
            <p:cNvSpPr/>
            <p:nvPr/>
          </p:nvSpPr>
          <p:spPr>
            <a:xfrm rot="5400000">
              <a:off x="160467" y="2531316"/>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8"/>
            <p:cNvSpPr/>
            <p:nvPr/>
          </p:nvSpPr>
          <p:spPr>
            <a:xfrm flipH="1" rot="10800000">
              <a:off x="-319924" y="331933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 name="Google Shape;598;p18"/>
          <p:cNvSpPr/>
          <p:nvPr/>
        </p:nvSpPr>
        <p:spPr>
          <a:xfrm flipH="1">
            <a:off x="603152" y="4193929"/>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8"/>
          <p:cNvSpPr/>
          <p:nvPr/>
        </p:nvSpPr>
        <p:spPr>
          <a:xfrm flipH="1">
            <a:off x="4510710" y="4193929"/>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600" name="Shape 600"/>
        <p:cNvGrpSpPr/>
        <p:nvPr/>
      </p:nvGrpSpPr>
      <p:grpSpPr>
        <a:xfrm>
          <a:off x="0" y="0"/>
          <a:ext cx="0" cy="0"/>
          <a:chOff x="0" y="0"/>
          <a:chExt cx="0" cy="0"/>
        </a:xfrm>
      </p:grpSpPr>
      <p:sp>
        <p:nvSpPr>
          <p:cNvPr id="601" name="Google Shape;601;p19"/>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602" name="Google Shape;602;p19"/>
          <p:cNvSpPr txBox="1"/>
          <p:nvPr>
            <p:ph idx="1" type="subTitle"/>
          </p:nvPr>
        </p:nvSpPr>
        <p:spPr>
          <a:xfrm flipH="1">
            <a:off x="2014500" y="1780072"/>
            <a:ext cx="5115000" cy="2026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1800"/>
              <a:buFont typeface="Barlow"/>
              <a:buChar char="●"/>
              <a:defRPr sz="1400"/>
            </a:lvl1pPr>
            <a:lvl2pPr lvl="1" rtl="0" algn="ctr">
              <a:spcBef>
                <a:spcPts val="0"/>
              </a:spcBef>
              <a:spcAft>
                <a:spcPts val="0"/>
              </a:spcAft>
              <a:buClr>
                <a:srgbClr val="121214"/>
              </a:buClr>
              <a:buSzPts val="1200"/>
              <a:buFont typeface="Cardo"/>
              <a:buChar char="○"/>
              <a:defRPr/>
            </a:lvl2pPr>
            <a:lvl3pPr lvl="2" rtl="0" algn="ctr">
              <a:spcBef>
                <a:spcPts val="0"/>
              </a:spcBef>
              <a:spcAft>
                <a:spcPts val="0"/>
              </a:spcAft>
              <a:buClr>
                <a:srgbClr val="121214"/>
              </a:buClr>
              <a:buSzPts val="1200"/>
              <a:buFont typeface="Cardo"/>
              <a:buChar char="■"/>
              <a:defRPr/>
            </a:lvl3pPr>
            <a:lvl4pPr lvl="3" rtl="0" algn="ctr">
              <a:spcBef>
                <a:spcPts val="0"/>
              </a:spcBef>
              <a:spcAft>
                <a:spcPts val="0"/>
              </a:spcAft>
              <a:buClr>
                <a:srgbClr val="121214"/>
              </a:buClr>
              <a:buSzPts val="1200"/>
              <a:buFont typeface="Cardo"/>
              <a:buChar char="●"/>
              <a:defRPr/>
            </a:lvl4pPr>
            <a:lvl5pPr lvl="4" rtl="0" algn="ctr">
              <a:spcBef>
                <a:spcPts val="0"/>
              </a:spcBef>
              <a:spcAft>
                <a:spcPts val="0"/>
              </a:spcAft>
              <a:buClr>
                <a:srgbClr val="121214"/>
              </a:buClr>
              <a:buSzPts val="1200"/>
              <a:buFont typeface="Cardo"/>
              <a:buChar char="○"/>
              <a:defRPr/>
            </a:lvl5pPr>
            <a:lvl6pPr lvl="5" rtl="0" algn="ctr">
              <a:spcBef>
                <a:spcPts val="0"/>
              </a:spcBef>
              <a:spcAft>
                <a:spcPts val="0"/>
              </a:spcAft>
              <a:buClr>
                <a:srgbClr val="121214"/>
              </a:buClr>
              <a:buSzPts val="1200"/>
              <a:buFont typeface="Cardo"/>
              <a:buChar char="■"/>
              <a:defRPr/>
            </a:lvl6pPr>
            <a:lvl7pPr lvl="6" rtl="0" algn="ctr">
              <a:spcBef>
                <a:spcPts val="0"/>
              </a:spcBef>
              <a:spcAft>
                <a:spcPts val="0"/>
              </a:spcAft>
              <a:buClr>
                <a:srgbClr val="121214"/>
              </a:buClr>
              <a:buSzPts val="1200"/>
              <a:buFont typeface="Cardo"/>
              <a:buChar char="●"/>
              <a:defRPr/>
            </a:lvl7pPr>
            <a:lvl8pPr lvl="7" rtl="0" algn="ctr">
              <a:spcBef>
                <a:spcPts val="0"/>
              </a:spcBef>
              <a:spcAft>
                <a:spcPts val="0"/>
              </a:spcAft>
              <a:buClr>
                <a:srgbClr val="121214"/>
              </a:buClr>
              <a:buSzPts val="1200"/>
              <a:buFont typeface="Cardo"/>
              <a:buChar char="○"/>
              <a:defRPr/>
            </a:lvl8pPr>
            <a:lvl9pPr lvl="8" rtl="0" algn="ctr">
              <a:spcBef>
                <a:spcPts val="0"/>
              </a:spcBef>
              <a:spcAft>
                <a:spcPts val="0"/>
              </a:spcAft>
              <a:buClr>
                <a:srgbClr val="121214"/>
              </a:buClr>
              <a:buSzPts val="1200"/>
              <a:buFont typeface="Cardo"/>
              <a:buChar char="■"/>
              <a:defRPr/>
            </a:lvl9pPr>
          </a:lstStyle>
          <a:p/>
        </p:txBody>
      </p:sp>
      <p:sp>
        <p:nvSpPr>
          <p:cNvPr id="603" name="Google Shape;603;p19"/>
          <p:cNvSpPr/>
          <p:nvPr/>
        </p:nvSpPr>
        <p:spPr>
          <a:xfrm flipH="1" rot="5400000">
            <a:off x="8209091" y="-6621"/>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9"/>
          <p:cNvSpPr/>
          <p:nvPr/>
        </p:nvSpPr>
        <p:spPr>
          <a:xfrm flipH="1">
            <a:off x="7891179" y="-7687"/>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 name="Google Shape;605;p19"/>
          <p:cNvGrpSpPr/>
          <p:nvPr/>
        </p:nvGrpSpPr>
        <p:grpSpPr>
          <a:xfrm rot="10800000">
            <a:off x="-13642" y="1139315"/>
            <a:ext cx="1290848" cy="4522838"/>
            <a:chOff x="7871740" y="633761"/>
            <a:chExt cx="1290848" cy="4522838"/>
          </a:xfrm>
        </p:grpSpPr>
        <p:grpSp>
          <p:nvGrpSpPr>
            <p:cNvPr id="606" name="Google Shape;606;p19"/>
            <p:cNvGrpSpPr/>
            <p:nvPr/>
          </p:nvGrpSpPr>
          <p:grpSpPr>
            <a:xfrm>
              <a:off x="7883574" y="633761"/>
              <a:ext cx="1276830" cy="1308946"/>
              <a:chOff x="4575437" y="-1585"/>
              <a:chExt cx="1385900" cy="1420760"/>
            </a:xfrm>
          </p:grpSpPr>
          <p:sp>
            <p:nvSpPr>
              <p:cNvPr id="607" name="Google Shape;607;p19"/>
              <p:cNvSpPr/>
              <p:nvPr/>
            </p:nvSpPr>
            <p:spPr>
              <a:xfrm>
                <a:off x="4575437"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 name="Google Shape;608;p19"/>
              <p:cNvGrpSpPr/>
              <p:nvPr/>
            </p:nvGrpSpPr>
            <p:grpSpPr>
              <a:xfrm rot="10800000">
                <a:off x="4579922" y="-1585"/>
                <a:ext cx="1379618" cy="1379410"/>
                <a:chOff x="-1266775" y="-5703175"/>
                <a:chExt cx="4305925" cy="4305275"/>
              </a:xfrm>
            </p:grpSpPr>
            <p:sp>
              <p:nvSpPr>
                <p:cNvPr id="609" name="Google Shape;609;p19"/>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9"/>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9"/>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9"/>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9"/>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9"/>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9"/>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6" name="Google Shape;616;p19"/>
            <p:cNvSpPr/>
            <p:nvPr/>
          </p:nvSpPr>
          <p:spPr>
            <a:xfrm>
              <a:off x="7876520" y="3845975"/>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9"/>
            <p:cNvSpPr/>
            <p:nvPr/>
          </p:nvSpPr>
          <p:spPr>
            <a:xfrm>
              <a:off x="7884180" y="194277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9"/>
            <p:cNvSpPr/>
            <p:nvPr/>
          </p:nvSpPr>
          <p:spPr>
            <a:xfrm>
              <a:off x="7871740" y="3847725"/>
              <a:ext cx="1276889"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9"/>
            <p:cNvSpPr/>
            <p:nvPr/>
          </p:nvSpPr>
          <p:spPr>
            <a:xfrm flipH="1" rot="-5400000">
              <a:off x="8203632" y="288922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9"/>
            <p:cNvSpPr/>
            <p:nvPr/>
          </p:nvSpPr>
          <p:spPr>
            <a:xfrm>
              <a:off x="7894067" y="415810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 name="Google Shape;621;p19"/>
          <p:cNvGrpSpPr/>
          <p:nvPr/>
        </p:nvGrpSpPr>
        <p:grpSpPr>
          <a:xfrm rot="10800000">
            <a:off x="7885823" y="942476"/>
            <a:ext cx="1285071" cy="4522841"/>
            <a:chOff x="-2898" y="873191"/>
            <a:chExt cx="1285071" cy="4522841"/>
          </a:xfrm>
        </p:grpSpPr>
        <p:grpSp>
          <p:nvGrpSpPr>
            <p:cNvPr id="622" name="Google Shape;622;p19"/>
            <p:cNvGrpSpPr/>
            <p:nvPr/>
          </p:nvGrpSpPr>
          <p:grpSpPr>
            <a:xfrm flipH="1" rot="10800000">
              <a:off x="-10" y="4087085"/>
              <a:ext cx="1278341" cy="1308946"/>
              <a:chOff x="4572000" y="-1585"/>
              <a:chExt cx="1387540" cy="1420760"/>
            </a:xfrm>
          </p:grpSpPr>
          <p:sp>
            <p:nvSpPr>
              <p:cNvPr id="623" name="Google Shape;623;p19"/>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 name="Google Shape;624;p19"/>
              <p:cNvGrpSpPr/>
              <p:nvPr/>
            </p:nvGrpSpPr>
            <p:grpSpPr>
              <a:xfrm rot="10800000">
                <a:off x="4579922" y="-1585"/>
                <a:ext cx="1379618" cy="1379410"/>
                <a:chOff x="-1266775" y="-5703175"/>
                <a:chExt cx="4305925" cy="4305275"/>
              </a:xfrm>
            </p:grpSpPr>
            <p:sp>
              <p:nvSpPr>
                <p:cNvPr id="625" name="Google Shape;625;p19"/>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9"/>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9"/>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9"/>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9"/>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9"/>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9"/>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2" name="Google Shape;632;p19"/>
            <p:cNvSpPr/>
            <p:nvPr/>
          </p:nvSpPr>
          <p:spPr>
            <a:xfrm flipH="1" rot="10800000">
              <a:off x="899" y="874577"/>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9"/>
            <p:cNvSpPr/>
            <p:nvPr/>
          </p:nvSpPr>
          <p:spPr>
            <a:xfrm flipH="1" rot="10800000">
              <a:off x="-2611" y="281595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9"/>
            <p:cNvSpPr/>
            <p:nvPr/>
          </p:nvSpPr>
          <p:spPr>
            <a:xfrm rot="10800000">
              <a:off x="3766" y="873191"/>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9"/>
            <p:cNvSpPr/>
            <p:nvPr/>
          </p:nvSpPr>
          <p:spPr>
            <a:xfrm rot="-5400000">
              <a:off x="316841" y="186075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9"/>
            <p:cNvSpPr/>
            <p:nvPr/>
          </p:nvSpPr>
          <p:spPr>
            <a:xfrm>
              <a:off x="1152548" y="170548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637" name="Shape 637"/>
        <p:cNvGrpSpPr/>
        <p:nvPr/>
      </p:nvGrpSpPr>
      <p:grpSpPr>
        <a:xfrm>
          <a:off x="0" y="0"/>
          <a:ext cx="0" cy="0"/>
          <a:chOff x="0" y="0"/>
          <a:chExt cx="0" cy="0"/>
        </a:xfrm>
      </p:grpSpPr>
      <p:sp>
        <p:nvSpPr>
          <p:cNvPr id="638" name="Google Shape;638;p20"/>
          <p:cNvSpPr txBox="1"/>
          <p:nvPr>
            <p:ph type="title"/>
          </p:nvPr>
        </p:nvSpPr>
        <p:spPr>
          <a:xfrm>
            <a:off x="940350" y="1784350"/>
            <a:ext cx="3346200" cy="19431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639" name="Google Shape;639;p20"/>
          <p:cNvSpPr txBox="1"/>
          <p:nvPr>
            <p:ph idx="1" type="subTitle"/>
          </p:nvPr>
        </p:nvSpPr>
        <p:spPr>
          <a:xfrm flipH="1">
            <a:off x="940250" y="3862225"/>
            <a:ext cx="3735000" cy="74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2"/>
              </a:buClr>
              <a:buSzPts val="1800"/>
              <a:buFont typeface="Barlow"/>
              <a:buChar char="●"/>
              <a:defRPr sz="1400"/>
            </a:lvl1pPr>
            <a:lvl2pPr lvl="1" rtl="0" algn="ctr">
              <a:spcBef>
                <a:spcPts val="0"/>
              </a:spcBef>
              <a:spcAft>
                <a:spcPts val="0"/>
              </a:spcAft>
              <a:buClr>
                <a:srgbClr val="121214"/>
              </a:buClr>
              <a:buSzPts val="1200"/>
              <a:buFont typeface="Cardo"/>
              <a:buChar char="○"/>
              <a:defRPr/>
            </a:lvl2pPr>
            <a:lvl3pPr lvl="2" rtl="0" algn="ctr">
              <a:spcBef>
                <a:spcPts val="0"/>
              </a:spcBef>
              <a:spcAft>
                <a:spcPts val="0"/>
              </a:spcAft>
              <a:buClr>
                <a:srgbClr val="121214"/>
              </a:buClr>
              <a:buSzPts val="1200"/>
              <a:buFont typeface="Cardo"/>
              <a:buChar char="■"/>
              <a:defRPr/>
            </a:lvl3pPr>
            <a:lvl4pPr lvl="3" rtl="0" algn="ctr">
              <a:spcBef>
                <a:spcPts val="0"/>
              </a:spcBef>
              <a:spcAft>
                <a:spcPts val="0"/>
              </a:spcAft>
              <a:buClr>
                <a:srgbClr val="121214"/>
              </a:buClr>
              <a:buSzPts val="1200"/>
              <a:buFont typeface="Cardo"/>
              <a:buChar char="●"/>
              <a:defRPr/>
            </a:lvl4pPr>
            <a:lvl5pPr lvl="4" rtl="0" algn="ctr">
              <a:spcBef>
                <a:spcPts val="0"/>
              </a:spcBef>
              <a:spcAft>
                <a:spcPts val="0"/>
              </a:spcAft>
              <a:buClr>
                <a:srgbClr val="121214"/>
              </a:buClr>
              <a:buSzPts val="1200"/>
              <a:buFont typeface="Cardo"/>
              <a:buChar char="○"/>
              <a:defRPr/>
            </a:lvl5pPr>
            <a:lvl6pPr lvl="5" rtl="0" algn="ctr">
              <a:spcBef>
                <a:spcPts val="0"/>
              </a:spcBef>
              <a:spcAft>
                <a:spcPts val="0"/>
              </a:spcAft>
              <a:buClr>
                <a:srgbClr val="121214"/>
              </a:buClr>
              <a:buSzPts val="1200"/>
              <a:buFont typeface="Cardo"/>
              <a:buChar char="■"/>
              <a:defRPr/>
            </a:lvl6pPr>
            <a:lvl7pPr lvl="6" rtl="0" algn="ctr">
              <a:spcBef>
                <a:spcPts val="0"/>
              </a:spcBef>
              <a:spcAft>
                <a:spcPts val="0"/>
              </a:spcAft>
              <a:buClr>
                <a:srgbClr val="121214"/>
              </a:buClr>
              <a:buSzPts val="1200"/>
              <a:buFont typeface="Cardo"/>
              <a:buChar char="●"/>
              <a:defRPr/>
            </a:lvl7pPr>
            <a:lvl8pPr lvl="7" rtl="0" algn="ctr">
              <a:spcBef>
                <a:spcPts val="0"/>
              </a:spcBef>
              <a:spcAft>
                <a:spcPts val="0"/>
              </a:spcAft>
              <a:buClr>
                <a:srgbClr val="121214"/>
              </a:buClr>
              <a:buSzPts val="1200"/>
              <a:buFont typeface="Cardo"/>
              <a:buChar char="○"/>
              <a:defRPr/>
            </a:lvl8pPr>
            <a:lvl9pPr lvl="8" rtl="0" algn="ctr">
              <a:spcBef>
                <a:spcPts val="0"/>
              </a:spcBef>
              <a:spcAft>
                <a:spcPts val="0"/>
              </a:spcAft>
              <a:buClr>
                <a:srgbClr val="121214"/>
              </a:buClr>
              <a:buSzPts val="1200"/>
              <a:buFont typeface="Cardo"/>
              <a:buChar char="■"/>
              <a:defRPr/>
            </a:lvl9pPr>
          </a:lstStyle>
          <a:p/>
        </p:txBody>
      </p:sp>
      <p:grpSp>
        <p:nvGrpSpPr>
          <p:cNvPr id="640" name="Google Shape;640;p20"/>
          <p:cNvGrpSpPr/>
          <p:nvPr/>
        </p:nvGrpSpPr>
        <p:grpSpPr>
          <a:xfrm flipH="1">
            <a:off x="7884778" y="958241"/>
            <a:ext cx="1278341" cy="1308946"/>
            <a:chOff x="4572000" y="-1585"/>
            <a:chExt cx="1387540" cy="1420760"/>
          </a:xfrm>
        </p:grpSpPr>
        <p:sp>
          <p:nvSpPr>
            <p:cNvPr id="641" name="Google Shape;641;p20"/>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 name="Google Shape;642;p20"/>
            <p:cNvGrpSpPr/>
            <p:nvPr/>
          </p:nvGrpSpPr>
          <p:grpSpPr>
            <a:xfrm rot="10800000">
              <a:off x="4579922" y="-1585"/>
              <a:ext cx="1379618" cy="1379410"/>
              <a:chOff x="-1266775" y="-5703175"/>
              <a:chExt cx="4305925" cy="4305275"/>
            </a:xfrm>
          </p:grpSpPr>
          <p:sp>
            <p:nvSpPr>
              <p:cNvPr id="643" name="Google Shape;643;p20"/>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0"/>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0"/>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0"/>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0"/>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0"/>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0"/>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0" name="Google Shape;650;p20"/>
          <p:cNvSpPr/>
          <p:nvPr/>
        </p:nvSpPr>
        <p:spPr>
          <a:xfrm flipH="1">
            <a:off x="7885381" y="4170455"/>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0"/>
          <p:cNvSpPr/>
          <p:nvPr/>
        </p:nvSpPr>
        <p:spPr>
          <a:xfrm flipH="1">
            <a:off x="7880940" y="226725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0"/>
          <p:cNvSpPr/>
          <p:nvPr/>
        </p:nvSpPr>
        <p:spPr>
          <a:xfrm>
            <a:off x="7880937" y="417220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 name="Google Shape;653;p20"/>
          <p:cNvGrpSpPr/>
          <p:nvPr/>
        </p:nvGrpSpPr>
        <p:grpSpPr>
          <a:xfrm flipH="1" rot="10800000">
            <a:off x="6609903" y="4172290"/>
            <a:ext cx="1278341" cy="1307486"/>
            <a:chOff x="4572000" y="-13330"/>
            <a:chExt cx="1387540" cy="1419175"/>
          </a:xfrm>
        </p:grpSpPr>
        <p:sp>
          <p:nvSpPr>
            <p:cNvPr id="654" name="Google Shape;654;p20"/>
            <p:cNvSpPr/>
            <p:nvPr/>
          </p:nvSpPr>
          <p:spPr>
            <a:xfrm>
              <a:off x="4572000" y="-1333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 name="Google Shape;655;p20"/>
            <p:cNvGrpSpPr/>
            <p:nvPr/>
          </p:nvGrpSpPr>
          <p:grpSpPr>
            <a:xfrm rot="10800000">
              <a:off x="4579922" y="-1585"/>
              <a:ext cx="1379618" cy="1379410"/>
              <a:chOff x="-1266775" y="-5703175"/>
              <a:chExt cx="4305925" cy="4305275"/>
            </a:xfrm>
          </p:grpSpPr>
          <p:sp>
            <p:nvSpPr>
              <p:cNvPr id="656" name="Google Shape;656;p20"/>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0"/>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0"/>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0"/>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0"/>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0"/>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63" name="Google Shape;663;p20"/>
          <p:cNvSpPr/>
          <p:nvPr/>
        </p:nvSpPr>
        <p:spPr>
          <a:xfrm flipH="1">
            <a:off x="5331606" y="-1600"/>
            <a:ext cx="1276830" cy="124234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0"/>
          <p:cNvSpPr/>
          <p:nvPr/>
        </p:nvSpPr>
        <p:spPr>
          <a:xfrm>
            <a:off x="5327150" y="-2073"/>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0"/>
          <p:cNvSpPr/>
          <p:nvPr/>
        </p:nvSpPr>
        <p:spPr>
          <a:xfrm flipH="1" rot="5400000">
            <a:off x="8204204" y="281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0"/>
          <p:cNvSpPr/>
          <p:nvPr/>
        </p:nvSpPr>
        <p:spPr>
          <a:xfrm rot="5400000">
            <a:off x="8201316" y="3213704"/>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0"/>
          <p:cNvSpPr/>
          <p:nvPr/>
        </p:nvSpPr>
        <p:spPr>
          <a:xfrm flipH="1">
            <a:off x="7886295" y="-5891"/>
            <a:ext cx="1276830" cy="330384"/>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0"/>
          <p:cNvSpPr/>
          <p:nvPr/>
        </p:nvSpPr>
        <p:spPr>
          <a:xfrm rot="10800000">
            <a:off x="6612868" y="-345734"/>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0"/>
          <p:cNvSpPr/>
          <p:nvPr/>
        </p:nvSpPr>
        <p:spPr>
          <a:xfrm flipH="1" rot="10800000">
            <a:off x="6608424" y="-350629"/>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0"/>
          <p:cNvSpPr/>
          <p:nvPr/>
        </p:nvSpPr>
        <p:spPr>
          <a:xfrm flipH="1">
            <a:off x="2884963" y="1142769"/>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0"/>
          <p:cNvSpPr/>
          <p:nvPr/>
        </p:nvSpPr>
        <p:spPr>
          <a:xfrm flipH="1">
            <a:off x="5375563" y="33403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 name="Google Shape;672;p20"/>
          <p:cNvGrpSpPr/>
          <p:nvPr/>
        </p:nvGrpSpPr>
        <p:grpSpPr>
          <a:xfrm>
            <a:off x="-3519" y="-9412"/>
            <a:ext cx="2547212" cy="5156420"/>
            <a:chOff x="-10" y="-12920"/>
            <a:chExt cx="2547212" cy="5156420"/>
          </a:xfrm>
        </p:grpSpPr>
        <p:sp>
          <p:nvSpPr>
            <p:cNvPr id="673" name="Google Shape;673;p20"/>
            <p:cNvSpPr/>
            <p:nvPr/>
          </p:nvSpPr>
          <p:spPr>
            <a:xfrm flipH="1" rot="-5400000">
              <a:off x="7665" y="1238499"/>
              <a:ext cx="1276830" cy="1292159"/>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0"/>
            <p:cNvSpPr/>
            <p:nvPr/>
          </p:nvSpPr>
          <p:spPr>
            <a:xfrm rot="-5400000">
              <a:off x="15239" y="1248301"/>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 name="Google Shape;675;p20"/>
            <p:cNvGrpSpPr/>
            <p:nvPr/>
          </p:nvGrpSpPr>
          <p:grpSpPr>
            <a:xfrm flipH="1" rot="5400000">
              <a:off x="1250392" y="-31389"/>
              <a:ext cx="1278341" cy="1315279"/>
              <a:chOff x="4572000" y="-1585"/>
              <a:chExt cx="1387540" cy="1427633"/>
            </a:xfrm>
          </p:grpSpPr>
          <p:sp>
            <p:nvSpPr>
              <p:cNvPr id="676" name="Google Shape;676;p20"/>
              <p:cNvSpPr/>
              <p:nvPr/>
            </p:nvSpPr>
            <p:spPr>
              <a:xfrm>
                <a:off x="4572000" y="6873"/>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 name="Google Shape;677;p20"/>
              <p:cNvGrpSpPr/>
              <p:nvPr/>
            </p:nvGrpSpPr>
            <p:grpSpPr>
              <a:xfrm rot="10800000">
                <a:off x="4579922" y="-1585"/>
                <a:ext cx="1379618" cy="1379410"/>
                <a:chOff x="-1266775" y="-5703175"/>
                <a:chExt cx="4305925" cy="4305275"/>
              </a:xfrm>
            </p:grpSpPr>
            <p:sp>
              <p:nvSpPr>
                <p:cNvPr id="678" name="Google Shape;678;p20"/>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0"/>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0"/>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0"/>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0"/>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0"/>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0"/>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85" name="Google Shape;685;p20"/>
            <p:cNvSpPr/>
            <p:nvPr/>
          </p:nvSpPr>
          <p:spPr>
            <a:xfrm rot="-5400000">
              <a:off x="7665" y="3859006"/>
              <a:ext cx="1276830" cy="1292159"/>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0"/>
            <p:cNvSpPr/>
            <p:nvPr/>
          </p:nvSpPr>
          <p:spPr>
            <a:xfrm flipH="1" rot="-5400000">
              <a:off x="15239" y="384874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0"/>
            <p:cNvSpPr/>
            <p:nvPr/>
          </p:nvSpPr>
          <p:spPr>
            <a:xfrm rot="10800000">
              <a:off x="-10" y="-9289"/>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 name="Shape 49"/>
        <p:cNvGrpSpPr/>
        <p:nvPr/>
      </p:nvGrpSpPr>
      <p:grpSpPr>
        <a:xfrm>
          <a:off x="0" y="0"/>
          <a:ext cx="0" cy="0"/>
          <a:chOff x="0" y="0"/>
          <a:chExt cx="0" cy="0"/>
        </a:xfrm>
      </p:grpSpPr>
      <p:sp>
        <p:nvSpPr>
          <p:cNvPr id="50" name="Google Shape;50;p3"/>
          <p:cNvSpPr txBox="1"/>
          <p:nvPr>
            <p:ph type="title"/>
          </p:nvPr>
        </p:nvSpPr>
        <p:spPr>
          <a:xfrm>
            <a:off x="2311925" y="2555475"/>
            <a:ext cx="43518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1" name="Google Shape;51;p3"/>
          <p:cNvSpPr txBox="1"/>
          <p:nvPr>
            <p:ph hasCustomPrompt="1" idx="2" type="title"/>
          </p:nvPr>
        </p:nvSpPr>
        <p:spPr>
          <a:xfrm>
            <a:off x="2311925" y="1200975"/>
            <a:ext cx="2260200" cy="1242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8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2" name="Google Shape;52;p3"/>
          <p:cNvSpPr txBox="1"/>
          <p:nvPr>
            <p:ph idx="1" type="subTitle"/>
          </p:nvPr>
        </p:nvSpPr>
        <p:spPr>
          <a:xfrm>
            <a:off x="2311925" y="3491850"/>
            <a:ext cx="4351800" cy="2421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53" name="Google Shape;53;p3"/>
          <p:cNvGrpSpPr/>
          <p:nvPr/>
        </p:nvGrpSpPr>
        <p:grpSpPr>
          <a:xfrm>
            <a:off x="-17408" y="-6325"/>
            <a:ext cx="1702689" cy="5149961"/>
            <a:chOff x="-13796" y="35425"/>
            <a:chExt cx="1688840" cy="5108075"/>
          </a:xfrm>
        </p:grpSpPr>
        <p:grpSp>
          <p:nvGrpSpPr>
            <p:cNvPr id="54" name="Google Shape;54;p3"/>
            <p:cNvGrpSpPr/>
            <p:nvPr/>
          </p:nvGrpSpPr>
          <p:grpSpPr>
            <a:xfrm>
              <a:off x="-13796" y="35425"/>
              <a:ext cx="1322748" cy="5108075"/>
              <a:chOff x="-13796" y="35425"/>
              <a:chExt cx="1322748" cy="5108075"/>
            </a:xfrm>
          </p:grpSpPr>
          <p:sp>
            <p:nvSpPr>
              <p:cNvPr id="55" name="Google Shape;55;p3"/>
              <p:cNvSpPr/>
              <p:nvPr/>
            </p:nvSpPr>
            <p:spPr>
              <a:xfrm flipH="1" rot="-5400000">
                <a:off x="-4897" y="1295955"/>
                <a:ext cx="1276830" cy="1292159"/>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5400000">
                <a:off x="15239" y="1297536"/>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3"/>
              <p:cNvGrpSpPr/>
              <p:nvPr/>
            </p:nvGrpSpPr>
            <p:grpSpPr>
              <a:xfrm flipH="1" rot="5400000">
                <a:off x="15308" y="2568566"/>
                <a:ext cx="1278341" cy="1308946"/>
                <a:chOff x="4572000" y="-1585"/>
                <a:chExt cx="1387540" cy="1420760"/>
              </a:xfrm>
            </p:grpSpPr>
            <p:sp>
              <p:nvSpPr>
                <p:cNvPr id="58" name="Google Shape;58;p3"/>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3"/>
                <p:cNvGrpSpPr/>
                <p:nvPr/>
              </p:nvGrpSpPr>
              <p:grpSpPr>
                <a:xfrm rot="10800000">
                  <a:off x="4579922" y="-1585"/>
                  <a:ext cx="1379618" cy="1379410"/>
                  <a:chOff x="-1266775" y="-5703175"/>
                  <a:chExt cx="4305925" cy="4305275"/>
                </a:xfrm>
              </p:grpSpPr>
              <p:sp>
                <p:nvSpPr>
                  <p:cNvPr id="60" name="Google Shape;60;p3"/>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7" name="Google Shape;67;p3"/>
              <p:cNvSpPr/>
              <p:nvPr/>
            </p:nvSpPr>
            <p:spPr>
              <a:xfrm rot="-5400000">
                <a:off x="7665" y="3859006"/>
                <a:ext cx="1276830" cy="1292159"/>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flipH="1" rot="-5400000">
                <a:off x="15239" y="3846994"/>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flipH="1">
                <a:off x="-13796" y="35425"/>
                <a:ext cx="1292204"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flipH="1">
              <a:off x="1552445" y="123120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4886195" y="-347124"/>
            <a:ext cx="4276930" cy="5828206"/>
            <a:chOff x="4886195" y="-347124"/>
            <a:chExt cx="4276930" cy="5828206"/>
          </a:xfrm>
        </p:grpSpPr>
        <p:grpSp>
          <p:nvGrpSpPr>
            <p:cNvPr id="72" name="Google Shape;72;p3"/>
            <p:cNvGrpSpPr/>
            <p:nvPr/>
          </p:nvGrpSpPr>
          <p:grpSpPr>
            <a:xfrm>
              <a:off x="5328600" y="-347124"/>
              <a:ext cx="3834525" cy="5828206"/>
              <a:chOff x="5328600" y="-347124"/>
              <a:chExt cx="3834525" cy="5828206"/>
            </a:xfrm>
          </p:grpSpPr>
          <p:grpSp>
            <p:nvGrpSpPr>
              <p:cNvPr id="73" name="Google Shape;73;p3"/>
              <p:cNvGrpSpPr/>
              <p:nvPr/>
            </p:nvGrpSpPr>
            <p:grpSpPr>
              <a:xfrm flipH="1">
                <a:off x="7884778" y="958241"/>
                <a:ext cx="1278341" cy="1308946"/>
                <a:chOff x="4572000" y="-1585"/>
                <a:chExt cx="1387540" cy="1420760"/>
              </a:xfrm>
            </p:grpSpPr>
            <p:sp>
              <p:nvSpPr>
                <p:cNvPr id="74" name="Google Shape;74;p3"/>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3"/>
                <p:cNvGrpSpPr/>
                <p:nvPr/>
              </p:nvGrpSpPr>
              <p:grpSpPr>
                <a:xfrm rot="10800000">
                  <a:off x="4579922" y="-1585"/>
                  <a:ext cx="1379618" cy="1379410"/>
                  <a:chOff x="-1266775" y="-5703175"/>
                  <a:chExt cx="4305925" cy="4305275"/>
                </a:xfrm>
              </p:grpSpPr>
              <p:sp>
                <p:nvSpPr>
                  <p:cNvPr id="76" name="Google Shape;76;p3"/>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 name="Google Shape;83;p3"/>
              <p:cNvSpPr/>
              <p:nvPr/>
            </p:nvSpPr>
            <p:spPr>
              <a:xfrm flipH="1">
                <a:off x="7885381" y="4172210"/>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flipH="1">
                <a:off x="7880940" y="226725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7880937" y="417220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3"/>
              <p:cNvGrpSpPr/>
              <p:nvPr/>
            </p:nvGrpSpPr>
            <p:grpSpPr>
              <a:xfrm flipH="1" rot="10800000">
                <a:off x="6609903" y="4168781"/>
                <a:ext cx="1278341" cy="1307486"/>
                <a:chOff x="4572000" y="-7617"/>
                <a:chExt cx="1387540" cy="1419175"/>
              </a:xfrm>
            </p:grpSpPr>
            <p:sp>
              <p:nvSpPr>
                <p:cNvPr id="87" name="Google Shape;87;p3"/>
                <p:cNvSpPr/>
                <p:nvPr/>
              </p:nvSpPr>
              <p:spPr>
                <a:xfrm>
                  <a:off x="4572000" y="-7617"/>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3"/>
                <p:cNvGrpSpPr/>
                <p:nvPr/>
              </p:nvGrpSpPr>
              <p:grpSpPr>
                <a:xfrm rot="10800000">
                  <a:off x="4579922" y="-1585"/>
                  <a:ext cx="1379618" cy="1379410"/>
                  <a:chOff x="-1266775" y="-5703175"/>
                  <a:chExt cx="4305925" cy="4305275"/>
                </a:xfrm>
              </p:grpSpPr>
              <p:sp>
                <p:nvSpPr>
                  <p:cNvPr id="89" name="Google Shape;89;p3"/>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3"/>
              <p:cNvSpPr/>
              <p:nvPr/>
            </p:nvSpPr>
            <p:spPr>
              <a:xfrm>
                <a:off x="5328600" y="4168842"/>
                <a:ext cx="1276830" cy="124234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flipH="1">
                <a:off x="5331479" y="4166615"/>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flipH="1" rot="5400000">
                <a:off x="8204204" y="4566"/>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rot="5400000">
                <a:off x="8191980" y="3206189"/>
                <a:ext cx="657234"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flipH="1">
                <a:off x="7886295" y="-6325"/>
                <a:ext cx="1276830" cy="330810"/>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rot="10800000">
                <a:off x="6612868" y="-345734"/>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flipH="1" rot="10800000">
                <a:off x="6608425" y="-347124"/>
                <a:ext cx="1318004"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p:nvPr/>
          </p:nvSpPr>
          <p:spPr>
            <a:xfrm flipH="1">
              <a:off x="4886195" y="413632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_1">
    <p:spTree>
      <p:nvGrpSpPr>
        <p:cNvPr id="688" name="Shape 688"/>
        <p:cNvGrpSpPr/>
        <p:nvPr/>
      </p:nvGrpSpPr>
      <p:grpSpPr>
        <a:xfrm>
          <a:off x="0" y="0"/>
          <a:ext cx="0" cy="0"/>
          <a:chOff x="0" y="0"/>
          <a:chExt cx="0" cy="0"/>
        </a:xfrm>
      </p:grpSpPr>
      <p:sp>
        <p:nvSpPr>
          <p:cNvPr id="689" name="Google Shape;689;p21"/>
          <p:cNvSpPr txBox="1"/>
          <p:nvPr>
            <p:ph type="title"/>
          </p:nvPr>
        </p:nvSpPr>
        <p:spPr>
          <a:xfrm>
            <a:off x="5409625" y="1795268"/>
            <a:ext cx="2870100" cy="453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690" name="Google Shape;690;p21"/>
          <p:cNvSpPr txBox="1"/>
          <p:nvPr>
            <p:ph idx="1" type="subTitle"/>
          </p:nvPr>
        </p:nvSpPr>
        <p:spPr>
          <a:xfrm flipH="1">
            <a:off x="5583775" y="2369950"/>
            <a:ext cx="2696100" cy="945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2"/>
              </a:buClr>
              <a:buSzPts val="1800"/>
              <a:buFont typeface="Barlow"/>
              <a:buChar char="●"/>
              <a:defRPr sz="1600"/>
            </a:lvl1pPr>
            <a:lvl2pPr lvl="1" rtl="0" algn="ctr">
              <a:spcBef>
                <a:spcPts val="0"/>
              </a:spcBef>
              <a:spcAft>
                <a:spcPts val="0"/>
              </a:spcAft>
              <a:buClr>
                <a:srgbClr val="121214"/>
              </a:buClr>
              <a:buSzPts val="1200"/>
              <a:buFont typeface="Cardo"/>
              <a:buChar char="○"/>
              <a:defRPr/>
            </a:lvl2pPr>
            <a:lvl3pPr lvl="2" rtl="0" algn="ctr">
              <a:spcBef>
                <a:spcPts val="0"/>
              </a:spcBef>
              <a:spcAft>
                <a:spcPts val="0"/>
              </a:spcAft>
              <a:buClr>
                <a:srgbClr val="121214"/>
              </a:buClr>
              <a:buSzPts val="1200"/>
              <a:buFont typeface="Cardo"/>
              <a:buChar char="■"/>
              <a:defRPr/>
            </a:lvl3pPr>
            <a:lvl4pPr lvl="3" rtl="0" algn="ctr">
              <a:spcBef>
                <a:spcPts val="0"/>
              </a:spcBef>
              <a:spcAft>
                <a:spcPts val="0"/>
              </a:spcAft>
              <a:buClr>
                <a:srgbClr val="121214"/>
              </a:buClr>
              <a:buSzPts val="1200"/>
              <a:buFont typeface="Cardo"/>
              <a:buChar char="●"/>
              <a:defRPr/>
            </a:lvl4pPr>
            <a:lvl5pPr lvl="4" rtl="0" algn="ctr">
              <a:spcBef>
                <a:spcPts val="0"/>
              </a:spcBef>
              <a:spcAft>
                <a:spcPts val="0"/>
              </a:spcAft>
              <a:buClr>
                <a:srgbClr val="121214"/>
              </a:buClr>
              <a:buSzPts val="1200"/>
              <a:buFont typeface="Cardo"/>
              <a:buChar char="○"/>
              <a:defRPr/>
            </a:lvl5pPr>
            <a:lvl6pPr lvl="5" rtl="0" algn="ctr">
              <a:spcBef>
                <a:spcPts val="0"/>
              </a:spcBef>
              <a:spcAft>
                <a:spcPts val="0"/>
              </a:spcAft>
              <a:buClr>
                <a:srgbClr val="121214"/>
              </a:buClr>
              <a:buSzPts val="1200"/>
              <a:buFont typeface="Cardo"/>
              <a:buChar char="■"/>
              <a:defRPr/>
            </a:lvl6pPr>
            <a:lvl7pPr lvl="6" rtl="0" algn="ctr">
              <a:spcBef>
                <a:spcPts val="0"/>
              </a:spcBef>
              <a:spcAft>
                <a:spcPts val="0"/>
              </a:spcAft>
              <a:buClr>
                <a:srgbClr val="121214"/>
              </a:buClr>
              <a:buSzPts val="1200"/>
              <a:buFont typeface="Cardo"/>
              <a:buChar char="●"/>
              <a:defRPr/>
            </a:lvl7pPr>
            <a:lvl8pPr lvl="7" rtl="0" algn="ctr">
              <a:spcBef>
                <a:spcPts val="0"/>
              </a:spcBef>
              <a:spcAft>
                <a:spcPts val="0"/>
              </a:spcAft>
              <a:buClr>
                <a:srgbClr val="121214"/>
              </a:buClr>
              <a:buSzPts val="1200"/>
              <a:buFont typeface="Cardo"/>
              <a:buChar char="○"/>
              <a:defRPr/>
            </a:lvl8pPr>
            <a:lvl9pPr lvl="8" rtl="0" algn="ctr">
              <a:spcBef>
                <a:spcPts val="0"/>
              </a:spcBef>
              <a:spcAft>
                <a:spcPts val="0"/>
              </a:spcAft>
              <a:buClr>
                <a:srgbClr val="121214"/>
              </a:buClr>
              <a:buSzPts val="1200"/>
              <a:buFont typeface="Cardo"/>
              <a:buChar char="■"/>
              <a:defRPr/>
            </a:lvl9pPr>
          </a:lstStyle>
          <a:p/>
        </p:txBody>
      </p:sp>
      <p:sp>
        <p:nvSpPr>
          <p:cNvPr id="691" name="Google Shape;691;p21"/>
          <p:cNvSpPr/>
          <p:nvPr/>
        </p:nvSpPr>
        <p:spPr>
          <a:xfrm>
            <a:off x="7863275" y="154232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 name="Google Shape;692;p21"/>
          <p:cNvGrpSpPr/>
          <p:nvPr/>
        </p:nvGrpSpPr>
        <p:grpSpPr>
          <a:xfrm>
            <a:off x="5960238" y="-15510"/>
            <a:ext cx="3215513" cy="1302217"/>
            <a:chOff x="5960238" y="-15227"/>
            <a:chExt cx="3215513" cy="1302217"/>
          </a:xfrm>
        </p:grpSpPr>
        <p:grpSp>
          <p:nvGrpSpPr>
            <p:cNvPr id="693" name="Google Shape;693;p21"/>
            <p:cNvGrpSpPr/>
            <p:nvPr/>
          </p:nvGrpSpPr>
          <p:grpSpPr>
            <a:xfrm>
              <a:off x="7865060" y="-15227"/>
              <a:ext cx="1310691" cy="1301083"/>
              <a:chOff x="7865060" y="-15227"/>
              <a:chExt cx="1310691" cy="1301083"/>
            </a:xfrm>
          </p:grpSpPr>
          <p:sp>
            <p:nvSpPr>
              <p:cNvPr id="694" name="Google Shape;694;p21"/>
              <p:cNvSpPr/>
              <p:nvPr/>
            </p:nvSpPr>
            <p:spPr>
              <a:xfrm flipH="1" rot="5400000">
                <a:off x="7868261" y="-18429"/>
                <a:ext cx="1301083"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 name="Google Shape;695;p21"/>
              <p:cNvGrpSpPr/>
              <p:nvPr/>
            </p:nvGrpSpPr>
            <p:grpSpPr>
              <a:xfrm flipH="1" rot="-5400000">
                <a:off x="7904737" y="-13284"/>
                <a:ext cx="1271109" cy="1270917"/>
                <a:chOff x="-1266775" y="-5703175"/>
                <a:chExt cx="4305925" cy="4305275"/>
              </a:xfrm>
            </p:grpSpPr>
            <p:sp>
              <p:nvSpPr>
                <p:cNvPr id="696" name="Google Shape;696;p21"/>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1"/>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1"/>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1"/>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1"/>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1"/>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1"/>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3" name="Google Shape;703;p21"/>
            <p:cNvSpPr/>
            <p:nvPr/>
          </p:nvSpPr>
          <p:spPr>
            <a:xfrm flipH="1" rot="5400000">
              <a:off x="6592024" y="11963"/>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1"/>
            <p:cNvSpPr/>
            <p:nvPr/>
          </p:nvSpPr>
          <p:spPr>
            <a:xfrm rot="10800000">
              <a:off x="5960238" y="893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 name="Google Shape;705;p21"/>
          <p:cNvGrpSpPr/>
          <p:nvPr/>
        </p:nvGrpSpPr>
        <p:grpSpPr>
          <a:xfrm rot="10800000">
            <a:off x="5943598" y="3882831"/>
            <a:ext cx="3205889" cy="1281582"/>
            <a:chOff x="326067" y="4453592"/>
            <a:chExt cx="3205889" cy="1281582"/>
          </a:xfrm>
        </p:grpSpPr>
        <p:grpSp>
          <p:nvGrpSpPr>
            <p:cNvPr id="706" name="Google Shape;706;p21"/>
            <p:cNvGrpSpPr/>
            <p:nvPr/>
          </p:nvGrpSpPr>
          <p:grpSpPr>
            <a:xfrm rot="-5400000">
              <a:off x="974307" y="4439375"/>
              <a:ext cx="1276830" cy="1308946"/>
              <a:chOff x="4575809" y="-1585"/>
              <a:chExt cx="1385900" cy="1420760"/>
            </a:xfrm>
          </p:grpSpPr>
          <p:sp>
            <p:nvSpPr>
              <p:cNvPr id="707" name="Google Shape;707;p21"/>
              <p:cNvSpPr/>
              <p:nvPr/>
            </p:nvSpPr>
            <p:spPr>
              <a:xfrm>
                <a:off x="4575809"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 name="Google Shape;708;p21"/>
              <p:cNvGrpSpPr/>
              <p:nvPr/>
            </p:nvGrpSpPr>
            <p:grpSpPr>
              <a:xfrm rot="10800000">
                <a:off x="4579922" y="-1585"/>
                <a:ext cx="1379618" cy="1379410"/>
                <a:chOff x="-1266775" y="-5703175"/>
                <a:chExt cx="4305925" cy="4305275"/>
              </a:xfrm>
            </p:grpSpPr>
            <p:sp>
              <p:nvSpPr>
                <p:cNvPr id="709" name="Google Shape;709;p21"/>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1"/>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1"/>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1"/>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1"/>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1"/>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1"/>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6" name="Google Shape;716;p21"/>
            <p:cNvSpPr/>
            <p:nvPr/>
          </p:nvSpPr>
          <p:spPr>
            <a:xfrm rot="-5400000">
              <a:off x="2257216" y="445726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1"/>
            <p:cNvSpPr/>
            <p:nvPr/>
          </p:nvSpPr>
          <p:spPr>
            <a:xfrm rot="10800000">
              <a:off x="326067" y="445711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 name="Google Shape;718;p21"/>
          <p:cNvSpPr/>
          <p:nvPr/>
        </p:nvSpPr>
        <p:spPr>
          <a:xfrm>
            <a:off x="5546193" y="388222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_1_1">
    <p:spTree>
      <p:nvGrpSpPr>
        <p:cNvPr id="719" name="Shape 719"/>
        <p:cNvGrpSpPr/>
        <p:nvPr/>
      </p:nvGrpSpPr>
      <p:grpSpPr>
        <a:xfrm>
          <a:off x="0" y="0"/>
          <a:ext cx="0" cy="0"/>
          <a:chOff x="0" y="0"/>
          <a:chExt cx="0" cy="0"/>
        </a:xfrm>
      </p:grpSpPr>
      <p:sp>
        <p:nvSpPr>
          <p:cNvPr id="720" name="Google Shape;720;p22"/>
          <p:cNvSpPr txBox="1"/>
          <p:nvPr>
            <p:ph type="title"/>
          </p:nvPr>
        </p:nvSpPr>
        <p:spPr>
          <a:xfrm flipH="1">
            <a:off x="2743856" y="1869339"/>
            <a:ext cx="3779400" cy="418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721" name="Google Shape;721;p22"/>
          <p:cNvSpPr txBox="1"/>
          <p:nvPr>
            <p:ph idx="1" type="subTitle"/>
          </p:nvPr>
        </p:nvSpPr>
        <p:spPr>
          <a:xfrm>
            <a:off x="1572356" y="2373306"/>
            <a:ext cx="4950900" cy="957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2"/>
              </a:buClr>
              <a:buSzPts val="1800"/>
              <a:buFont typeface="Barlow"/>
              <a:buChar char="●"/>
              <a:defRPr sz="1400"/>
            </a:lvl1pPr>
            <a:lvl2pPr lvl="1" rtl="0" algn="ctr">
              <a:spcBef>
                <a:spcPts val="0"/>
              </a:spcBef>
              <a:spcAft>
                <a:spcPts val="0"/>
              </a:spcAft>
              <a:buClr>
                <a:srgbClr val="121214"/>
              </a:buClr>
              <a:buSzPts val="1200"/>
              <a:buFont typeface="Cardo"/>
              <a:buChar char="○"/>
              <a:defRPr/>
            </a:lvl2pPr>
            <a:lvl3pPr lvl="2" rtl="0" algn="ctr">
              <a:spcBef>
                <a:spcPts val="0"/>
              </a:spcBef>
              <a:spcAft>
                <a:spcPts val="0"/>
              </a:spcAft>
              <a:buClr>
                <a:srgbClr val="121214"/>
              </a:buClr>
              <a:buSzPts val="1200"/>
              <a:buFont typeface="Cardo"/>
              <a:buChar char="■"/>
              <a:defRPr/>
            </a:lvl3pPr>
            <a:lvl4pPr lvl="3" rtl="0" algn="ctr">
              <a:spcBef>
                <a:spcPts val="0"/>
              </a:spcBef>
              <a:spcAft>
                <a:spcPts val="0"/>
              </a:spcAft>
              <a:buClr>
                <a:srgbClr val="121214"/>
              </a:buClr>
              <a:buSzPts val="1200"/>
              <a:buFont typeface="Cardo"/>
              <a:buChar char="●"/>
              <a:defRPr/>
            </a:lvl4pPr>
            <a:lvl5pPr lvl="4" rtl="0" algn="ctr">
              <a:spcBef>
                <a:spcPts val="0"/>
              </a:spcBef>
              <a:spcAft>
                <a:spcPts val="0"/>
              </a:spcAft>
              <a:buClr>
                <a:srgbClr val="121214"/>
              </a:buClr>
              <a:buSzPts val="1200"/>
              <a:buFont typeface="Cardo"/>
              <a:buChar char="○"/>
              <a:defRPr/>
            </a:lvl5pPr>
            <a:lvl6pPr lvl="5" rtl="0" algn="ctr">
              <a:spcBef>
                <a:spcPts val="0"/>
              </a:spcBef>
              <a:spcAft>
                <a:spcPts val="0"/>
              </a:spcAft>
              <a:buClr>
                <a:srgbClr val="121214"/>
              </a:buClr>
              <a:buSzPts val="1200"/>
              <a:buFont typeface="Cardo"/>
              <a:buChar char="■"/>
              <a:defRPr/>
            </a:lvl6pPr>
            <a:lvl7pPr lvl="6" rtl="0" algn="ctr">
              <a:spcBef>
                <a:spcPts val="0"/>
              </a:spcBef>
              <a:spcAft>
                <a:spcPts val="0"/>
              </a:spcAft>
              <a:buClr>
                <a:srgbClr val="121214"/>
              </a:buClr>
              <a:buSzPts val="1200"/>
              <a:buFont typeface="Cardo"/>
              <a:buChar char="●"/>
              <a:defRPr/>
            </a:lvl7pPr>
            <a:lvl8pPr lvl="7" rtl="0" algn="ctr">
              <a:spcBef>
                <a:spcPts val="0"/>
              </a:spcBef>
              <a:spcAft>
                <a:spcPts val="0"/>
              </a:spcAft>
              <a:buClr>
                <a:srgbClr val="121214"/>
              </a:buClr>
              <a:buSzPts val="1200"/>
              <a:buFont typeface="Cardo"/>
              <a:buChar char="○"/>
              <a:defRPr/>
            </a:lvl8pPr>
            <a:lvl9pPr lvl="8" rtl="0" algn="ctr">
              <a:spcBef>
                <a:spcPts val="0"/>
              </a:spcBef>
              <a:spcAft>
                <a:spcPts val="0"/>
              </a:spcAft>
              <a:buClr>
                <a:srgbClr val="121214"/>
              </a:buClr>
              <a:buSzPts val="1200"/>
              <a:buFont typeface="Cardo"/>
              <a:buChar char="■"/>
              <a:defRPr/>
            </a:lvl9pPr>
          </a:lstStyle>
          <a:p/>
        </p:txBody>
      </p:sp>
      <p:grpSp>
        <p:nvGrpSpPr>
          <p:cNvPr id="722" name="Google Shape;722;p22"/>
          <p:cNvGrpSpPr/>
          <p:nvPr/>
        </p:nvGrpSpPr>
        <p:grpSpPr>
          <a:xfrm>
            <a:off x="-7774" y="-17345"/>
            <a:ext cx="6427488" cy="1688321"/>
            <a:chOff x="-7774" y="-17345"/>
            <a:chExt cx="6427488" cy="1688321"/>
          </a:xfrm>
        </p:grpSpPr>
        <p:sp>
          <p:nvSpPr>
            <p:cNvPr id="723" name="Google Shape;723;p22"/>
            <p:cNvSpPr/>
            <p:nvPr/>
          </p:nvSpPr>
          <p:spPr>
            <a:xfrm rot="10800000">
              <a:off x="614313" y="1548338"/>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 name="Google Shape;724;p22"/>
            <p:cNvGrpSpPr/>
            <p:nvPr/>
          </p:nvGrpSpPr>
          <p:grpSpPr>
            <a:xfrm flipH="1">
              <a:off x="-7774" y="-17345"/>
              <a:ext cx="6427488" cy="1282183"/>
              <a:chOff x="2739321" y="3860531"/>
              <a:chExt cx="6427488" cy="1282183"/>
            </a:xfrm>
          </p:grpSpPr>
          <p:grpSp>
            <p:nvGrpSpPr>
              <p:cNvPr id="725" name="Google Shape;725;p22"/>
              <p:cNvGrpSpPr/>
              <p:nvPr/>
            </p:nvGrpSpPr>
            <p:grpSpPr>
              <a:xfrm flipH="1" rot="-5400000">
                <a:off x="7237475" y="3849070"/>
                <a:ext cx="1278341" cy="1308946"/>
                <a:chOff x="4572000" y="-1585"/>
                <a:chExt cx="1387540" cy="1420760"/>
              </a:xfrm>
            </p:grpSpPr>
            <p:sp>
              <p:nvSpPr>
                <p:cNvPr id="726" name="Google Shape;726;p22"/>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 name="Google Shape;727;p22"/>
                <p:cNvGrpSpPr/>
                <p:nvPr/>
              </p:nvGrpSpPr>
              <p:grpSpPr>
                <a:xfrm rot="10800000">
                  <a:off x="4579922" y="-1585"/>
                  <a:ext cx="1379618" cy="1379410"/>
                  <a:chOff x="-1266775" y="-5703175"/>
                  <a:chExt cx="4305925" cy="4305275"/>
                </a:xfrm>
              </p:grpSpPr>
              <p:sp>
                <p:nvSpPr>
                  <p:cNvPr id="728" name="Google Shape;728;p22"/>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2"/>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2"/>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2"/>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2"/>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2"/>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2"/>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35" name="Google Shape;735;p22"/>
              <p:cNvSpPr/>
              <p:nvPr/>
            </p:nvSpPr>
            <p:spPr>
              <a:xfrm flipH="1" rot="5400000">
                <a:off x="4024992" y="3849648"/>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2"/>
              <p:cNvSpPr/>
              <p:nvPr/>
            </p:nvSpPr>
            <p:spPr>
              <a:xfrm rot="5400000">
                <a:off x="5947370" y="3864203"/>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2"/>
              <p:cNvSpPr/>
              <p:nvPr/>
            </p:nvSpPr>
            <p:spPr>
              <a:xfrm flipH="1" rot="-5400000">
                <a:off x="4029884" y="384529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2"/>
              <p:cNvSpPr/>
              <p:nvPr/>
            </p:nvSpPr>
            <p:spPr>
              <a:xfrm rot="10800000">
                <a:off x="8528230" y="3864061"/>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2"/>
              <p:cNvSpPr/>
              <p:nvPr/>
            </p:nvSpPr>
            <p:spPr>
              <a:xfrm flipH="1" rot="10800000">
                <a:off x="5317338" y="386117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2"/>
              <p:cNvSpPr/>
              <p:nvPr/>
            </p:nvSpPr>
            <p:spPr>
              <a:xfrm flipH="1" rot="5400000">
                <a:off x="2738747" y="3867422"/>
                <a:ext cx="1276830" cy="1264627"/>
              </a:xfrm>
              <a:custGeom>
                <a:rect b="b" l="l" r="r" t="t"/>
                <a:pathLst>
                  <a:path extrusionOk="0" h="56767" w="55436">
                    <a:moveTo>
                      <a:pt x="0" y="0"/>
                    </a:moveTo>
                    <a:lnTo>
                      <a:pt x="0" y="56767"/>
                    </a:lnTo>
                    <a:lnTo>
                      <a:pt x="55435" y="56767"/>
                    </a:lnTo>
                    <a:lnTo>
                      <a:pt x="55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2"/>
              <p:cNvSpPr/>
              <p:nvPr/>
            </p:nvSpPr>
            <p:spPr>
              <a:xfrm flipH="1" rot="5400000">
                <a:off x="2735654" y="386701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 name="Google Shape;742;p22"/>
          <p:cNvGrpSpPr/>
          <p:nvPr/>
        </p:nvGrpSpPr>
        <p:grpSpPr>
          <a:xfrm>
            <a:off x="1419761" y="3496096"/>
            <a:ext cx="7751848" cy="1666459"/>
            <a:chOff x="1419761" y="3496096"/>
            <a:chExt cx="7751848" cy="1666459"/>
          </a:xfrm>
        </p:grpSpPr>
        <p:sp>
          <p:nvSpPr>
            <p:cNvPr id="743" name="Google Shape;743;p22"/>
            <p:cNvSpPr/>
            <p:nvPr/>
          </p:nvSpPr>
          <p:spPr>
            <a:xfrm rot="10800000">
              <a:off x="8553320" y="3496096"/>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 name="Google Shape;744;p22"/>
            <p:cNvGrpSpPr/>
            <p:nvPr/>
          </p:nvGrpSpPr>
          <p:grpSpPr>
            <a:xfrm flipH="1">
              <a:off x="2714567" y="3871750"/>
              <a:ext cx="6457042" cy="1282978"/>
              <a:chOff x="330327" y="1"/>
              <a:chExt cx="6457042" cy="1282978"/>
            </a:xfrm>
          </p:grpSpPr>
          <p:grpSp>
            <p:nvGrpSpPr>
              <p:cNvPr id="745" name="Google Shape;745;p22"/>
              <p:cNvGrpSpPr/>
              <p:nvPr/>
            </p:nvGrpSpPr>
            <p:grpSpPr>
              <a:xfrm rot="-5400000">
                <a:off x="973550" y="-11455"/>
                <a:ext cx="1278341" cy="1308946"/>
                <a:chOff x="4572000" y="-1585"/>
                <a:chExt cx="1387540" cy="1420760"/>
              </a:xfrm>
            </p:grpSpPr>
            <p:sp>
              <p:nvSpPr>
                <p:cNvPr id="746" name="Google Shape;746;p22"/>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 name="Google Shape;747;p22"/>
                <p:cNvGrpSpPr/>
                <p:nvPr/>
              </p:nvGrpSpPr>
              <p:grpSpPr>
                <a:xfrm rot="10800000">
                  <a:off x="4579922" y="-1585"/>
                  <a:ext cx="1379618" cy="1379410"/>
                  <a:chOff x="-1266775" y="-5703175"/>
                  <a:chExt cx="4305925" cy="4305275"/>
                </a:xfrm>
              </p:grpSpPr>
              <p:sp>
                <p:nvSpPr>
                  <p:cNvPr id="748" name="Google Shape;748;p22"/>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2"/>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2"/>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2"/>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2"/>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2"/>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2"/>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55" name="Google Shape;755;p22"/>
              <p:cNvSpPr/>
              <p:nvPr/>
            </p:nvSpPr>
            <p:spPr>
              <a:xfrm rot="-5400000">
                <a:off x="4178019" y="-10877"/>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2"/>
              <p:cNvSpPr/>
              <p:nvPr/>
            </p:nvSpPr>
            <p:spPr>
              <a:xfrm rot="-5400000">
                <a:off x="2263589" y="3678"/>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2"/>
              <p:cNvSpPr/>
              <p:nvPr/>
            </p:nvSpPr>
            <p:spPr>
              <a:xfrm flipH="1" rot="-5400000">
                <a:off x="4188214" y="-23027"/>
                <a:ext cx="1278407" cy="132446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2"/>
              <p:cNvSpPr/>
              <p:nvPr/>
            </p:nvSpPr>
            <p:spPr>
              <a:xfrm rot="10800000">
                <a:off x="330327" y="3536"/>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2"/>
              <p:cNvSpPr/>
              <p:nvPr/>
            </p:nvSpPr>
            <p:spPr>
              <a:xfrm flipH="1" rot="10800000">
                <a:off x="3523923" y="647"/>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2"/>
              <p:cNvSpPr/>
              <p:nvPr/>
            </p:nvSpPr>
            <p:spPr>
              <a:xfrm rot="-5400000">
                <a:off x="5495211" y="-14531"/>
                <a:ext cx="1276830" cy="1307486"/>
              </a:xfrm>
              <a:custGeom>
                <a:rect b="b" l="l" r="r" t="t"/>
                <a:pathLst>
                  <a:path extrusionOk="0" h="56767" w="55436">
                    <a:moveTo>
                      <a:pt x="0" y="0"/>
                    </a:moveTo>
                    <a:lnTo>
                      <a:pt x="0" y="56767"/>
                    </a:lnTo>
                    <a:lnTo>
                      <a:pt x="55435" y="56767"/>
                    </a:lnTo>
                    <a:lnTo>
                      <a:pt x="55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2"/>
              <p:cNvSpPr/>
              <p:nvPr/>
            </p:nvSpPr>
            <p:spPr>
              <a:xfrm flipH="1" rot="5400000">
                <a:off x="5484901" y="824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22"/>
            <p:cNvGrpSpPr/>
            <p:nvPr/>
          </p:nvGrpSpPr>
          <p:grpSpPr>
            <a:xfrm rot="10800000">
              <a:off x="1419761" y="3881280"/>
              <a:ext cx="1323386" cy="1281274"/>
              <a:chOff x="4000139" y="3860531"/>
              <a:chExt cx="1323386" cy="1281274"/>
            </a:xfrm>
          </p:grpSpPr>
          <p:sp>
            <p:nvSpPr>
              <p:cNvPr id="763" name="Google Shape;763;p22"/>
              <p:cNvSpPr/>
              <p:nvPr/>
            </p:nvSpPr>
            <p:spPr>
              <a:xfrm flipH="1" rot="5400000">
                <a:off x="4015467" y="3849648"/>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2"/>
              <p:cNvSpPr/>
              <p:nvPr/>
            </p:nvSpPr>
            <p:spPr>
              <a:xfrm flipH="1" rot="-5400000">
                <a:off x="4029884" y="384529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2">
    <p:spTree>
      <p:nvGrpSpPr>
        <p:cNvPr id="765" name="Shape 765"/>
        <p:cNvGrpSpPr/>
        <p:nvPr/>
      </p:nvGrpSpPr>
      <p:grpSpPr>
        <a:xfrm>
          <a:off x="0" y="0"/>
          <a:ext cx="0" cy="0"/>
          <a:chOff x="0" y="0"/>
          <a:chExt cx="0" cy="0"/>
        </a:xfrm>
      </p:grpSpPr>
      <p:sp>
        <p:nvSpPr>
          <p:cNvPr id="766" name="Google Shape;766;p23"/>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grpSp>
        <p:nvGrpSpPr>
          <p:cNvPr id="767" name="Google Shape;767;p23"/>
          <p:cNvGrpSpPr/>
          <p:nvPr/>
        </p:nvGrpSpPr>
        <p:grpSpPr>
          <a:xfrm>
            <a:off x="4007495" y="-642716"/>
            <a:ext cx="5146153" cy="1679446"/>
            <a:chOff x="4007495" y="-642716"/>
            <a:chExt cx="5146153" cy="1679446"/>
          </a:xfrm>
        </p:grpSpPr>
        <p:grpSp>
          <p:nvGrpSpPr>
            <p:cNvPr id="768" name="Google Shape;768;p23"/>
            <p:cNvGrpSpPr/>
            <p:nvPr/>
          </p:nvGrpSpPr>
          <p:grpSpPr>
            <a:xfrm rot="10800000">
              <a:off x="4007495" y="-642716"/>
              <a:ext cx="5146153" cy="1282183"/>
              <a:chOff x="4004210" y="4452956"/>
              <a:chExt cx="5146153" cy="1282183"/>
            </a:xfrm>
          </p:grpSpPr>
          <p:grpSp>
            <p:nvGrpSpPr>
              <p:cNvPr id="769" name="Google Shape;769;p23"/>
              <p:cNvGrpSpPr/>
              <p:nvPr/>
            </p:nvGrpSpPr>
            <p:grpSpPr>
              <a:xfrm rot="-5400000">
                <a:off x="7219273" y="4437654"/>
                <a:ext cx="1278341" cy="1308946"/>
                <a:chOff x="4572000" y="-15421"/>
                <a:chExt cx="1387540" cy="1420760"/>
              </a:xfrm>
            </p:grpSpPr>
            <p:sp>
              <p:nvSpPr>
                <p:cNvPr id="770" name="Google Shape;770;p23"/>
                <p:cNvSpPr/>
                <p:nvPr/>
              </p:nvSpPr>
              <p:spPr>
                <a:xfrm>
                  <a:off x="4572000" y="-13836"/>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 name="Google Shape;771;p23"/>
                <p:cNvGrpSpPr/>
                <p:nvPr/>
              </p:nvGrpSpPr>
              <p:grpSpPr>
                <a:xfrm rot="10800000">
                  <a:off x="4579922" y="-15421"/>
                  <a:ext cx="1379618" cy="1379410"/>
                  <a:chOff x="-1266775" y="-5659991"/>
                  <a:chExt cx="4305925" cy="4305275"/>
                </a:xfrm>
              </p:grpSpPr>
              <p:sp>
                <p:nvSpPr>
                  <p:cNvPr id="772" name="Google Shape;772;p23"/>
                  <p:cNvSpPr/>
                  <p:nvPr/>
                </p:nvSpPr>
                <p:spPr>
                  <a:xfrm>
                    <a:off x="-1266125" y="-5659991"/>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3"/>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3"/>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3"/>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3"/>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3"/>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3"/>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9" name="Google Shape;779;p23"/>
              <p:cNvSpPr/>
              <p:nvPr/>
            </p:nvSpPr>
            <p:spPr>
              <a:xfrm rot="-5400000">
                <a:off x="4656551" y="4442981"/>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3"/>
              <p:cNvSpPr/>
              <p:nvPr/>
            </p:nvSpPr>
            <p:spPr>
              <a:xfrm rot="-5400000">
                <a:off x="5941916" y="4460396"/>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3"/>
              <p:cNvSpPr/>
              <p:nvPr/>
            </p:nvSpPr>
            <p:spPr>
              <a:xfrm rot="5400000">
                <a:off x="4650082" y="4438631"/>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3"/>
              <p:cNvSpPr/>
              <p:nvPr/>
            </p:nvSpPr>
            <p:spPr>
              <a:xfrm flipH="1">
                <a:off x="8511783" y="4453554"/>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3"/>
              <p:cNvSpPr/>
              <p:nvPr/>
            </p:nvSpPr>
            <p:spPr>
              <a:xfrm flipH="1">
                <a:off x="4004210" y="445644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 name="Google Shape;784;p23"/>
            <p:cNvSpPr/>
            <p:nvPr/>
          </p:nvSpPr>
          <p:spPr>
            <a:xfrm rot="-5400000">
              <a:off x="8514038" y="914111"/>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23"/>
          <p:cNvGrpSpPr/>
          <p:nvPr/>
        </p:nvGrpSpPr>
        <p:grpSpPr>
          <a:xfrm>
            <a:off x="-609925" y="1335707"/>
            <a:ext cx="1340744" cy="3835351"/>
            <a:chOff x="-609925" y="1335707"/>
            <a:chExt cx="1340744" cy="3835351"/>
          </a:xfrm>
        </p:grpSpPr>
        <p:grpSp>
          <p:nvGrpSpPr>
            <p:cNvPr id="786" name="Google Shape;786;p23"/>
            <p:cNvGrpSpPr/>
            <p:nvPr/>
          </p:nvGrpSpPr>
          <p:grpSpPr>
            <a:xfrm flipH="1" rot="-5400000">
              <a:off x="-1857229" y="2583010"/>
              <a:ext cx="3835351" cy="1340744"/>
              <a:chOff x="5315033" y="4605990"/>
              <a:chExt cx="3835351" cy="1340744"/>
            </a:xfrm>
          </p:grpSpPr>
          <p:sp>
            <p:nvSpPr>
              <p:cNvPr id="787" name="Google Shape;787;p23"/>
              <p:cNvSpPr/>
              <p:nvPr/>
            </p:nvSpPr>
            <p:spPr>
              <a:xfrm flipH="1">
                <a:off x="5315033" y="4616386"/>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 name="Google Shape;788;p23"/>
              <p:cNvGrpSpPr/>
              <p:nvPr/>
            </p:nvGrpSpPr>
            <p:grpSpPr>
              <a:xfrm flipH="1" rot="10800000">
                <a:off x="6584378" y="4618688"/>
                <a:ext cx="1278341" cy="1308946"/>
                <a:chOff x="4572000" y="-1585"/>
                <a:chExt cx="1387540" cy="1420760"/>
              </a:xfrm>
            </p:grpSpPr>
            <p:sp>
              <p:nvSpPr>
                <p:cNvPr id="789" name="Google Shape;789;p23"/>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 name="Google Shape;790;p23"/>
                <p:cNvGrpSpPr/>
                <p:nvPr/>
              </p:nvGrpSpPr>
              <p:grpSpPr>
                <a:xfrm rot="10800000">
                  <a:off x="4579922" y="-1585"/>
                  <a:ext cx="1379618" cy="1379410"/>
                  <a:chOff x="-1266775" y="-5703175"/>
                  <a:chExt cx="4305925" cy="4305275"/>
                </a:xfrm>
              </p:grpSpPr>
              <p:sp>
                <p:nvSpPr>
                  <p:cNvPr id="791" name="Google Shape;791;p23"/>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3"/>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3"/>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3"/>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3"/>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3"/>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3"/>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8" name="Google Shape;798;p23"/>
              <p:cNvSpPr/>
              <p:nvPr/>
            </p:nvSpPr>
            <p:spPr>
              <a:xfrm flipH="1">
                <a:off x="7873554" y="4618744"/>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3"/>
              <p:cNvSpPr/>
              <p:nvPr/>
            </p:nvSpPr>
            <p:spPr>
              <a:xfrm>
                <a:off x="7862747" y="4605990"/>
                <a:ext cx="1278407" cy="134074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 name="Google Shape;800;p23"/>
            <p:cNvSpPr/>
            <p:nvPr/>
          </p:nvSpPr>
          <p:spPr>
            <a:xfrm rot="-5400000">
              <a:off x="592188" y="4714586"/>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
    <p:spTree>
      <p:nvGrpSpPr>
        <p:cNvPr id="801" name="Shape 801"/>
        <p:cNvGrpSpPr/>
        <p:nvPr/>
      </p:nvGrpSpPr>
      <p:grpSpPr>
        <a:xfrm>
          <a:off x="0" y="0"/>
          <a:ext cx="0" cy="0"/>
          <a:chOff x="0" y="0"/>
          <a:chExt cx="0" cy="0"/>
        </a:xfrm>
      </p:grpSpPr>
      <p:sp>
        <p:nvSpPr>
          <p:cNvPr id="802" name="Google Shape;802;p24"/>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803" name="Google Shape;803;p24"/>
          <p:cNvSpPr/>
          <p:nvPr/>
        </p:nvSpPr>
        <p:spPr>
          <a:xfrm>
            <a:off x="5688223" y="538788"/>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 name="Google Shape;804;p24"/>
          <p:cNvGrpSpPr/>
          <p:nvPr/>
        </p:nvGrpSpPr>
        <p:grpSpPr>
          <a:xfrm>
            <a:off x="5968325" y="-650322"/>
            <a:ext cx="3207426" cy="1302217"/>
            <a:chOff x="5968325" y="-15227"/>
            <a:chExt cx="3207426" cy="1302217"/>
          </a:xfrm>
        </p:grpSpPr>
        <p:grpSp>
          <p:nvGrpSpPr>
            <p:cNvPr id="805" name="Google Shape;805;p24"/>
            <p:cNvGrpSpPr/>
            <p:nvPr/>
          </p:nvGrpSpPr>
          <p:grpSpPr>
            <a:xfrm>
              <a:off x="7866814" y="-15227"/>
              <a:ext cx="1308937" cy="1301083"/>
              <a:chOff x="7866814" y="-15227"/>
              <a:chExt cx="1308937" cy="1301083"/>
            </a:xfrm>
          </p:grpSpPr>
          <p:sp>
            <p:nvSpPr>
              <p:cNvPr id="806" name="Google Shape;806;p24"/>
              <p:cNvSpPr/>
              <p:nvPr/>
            </p:nvSpPr>
            <p:spPr>
              <a:xfrm flipH="1" rot="5400000">
                <a:off x="7870016" y="-18429"/>
                <a:ext cx="1301083"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 name="Google Shape;807;p24"/>
              <p:cNvGrpSpPr/>
              <p:nvPr/>
            </p:nvGrpSpPr>
            <p:grpSpPr>
              <a:xfrm flipH="1" rot="-5400000">
                <a:off x="7904737" y="-13284"/>
                <a:ext cx="1271109" cy="1270917"/>
                <a:chOff x="-1266775" y="-5703175"/>
                <a:chExt cx="4305925" cy="4305275"/>
              </a:xfrm>
            </p:grpSpPr>
            <p:sp>
              <p:nvSpPr>
                <p:cNvPr id="808" name="Google Shape;808;p24"/>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4"/>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4"/>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4"/>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4"/>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4"/>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4"/>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15" name="Google Shape;815;p24"/>
            <p:cNvSpPr/>
            <p:nvPr/>
          </p:nvSpPr>
          <p:spPr>
            <a:xfrm flipH="1" rot="5400000">
              <a:off x="6598357" y="11963"/>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4"/>
            <p:cNvSpPr/>
            <p:nvPr/>
          </p:nvSpPr>
          <p:spPr>
            <a:xfrm rot="10800000">
              <a:off x="5968325" y="893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24"/>
          <p:cNvGrpSpPr/>
          <p:nvPr/>
        </p:nvGrpSpPr>
        <p:grpSpPr>
          <a:xfrm>
            <a:off x="-10212" y="4006500"/>
            <a:ext cx="3519292" cy="1730077"/>
            <a:chOff x="5646" y="4006500"/>
            <a:chExt cx="3519292" cy="1730077"/>
          </a:xfrm>
        </p:grpSpPr>
        <p:sp>
          <p:nvSpPr>
            <p:cNvPr id="818" name="Google Shape;818;p24"/>
            <p:cNvSpPr/>
            <p:nvPr/>
          </p:nvSpPr>
          <p:spPr>
            <a:xfrm>
              <a:off x="927292" y="400650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 name="Google Shape;819;p24"/>
            <p:cNvGrpSpPr/>
            <p:nvPr/>
          </p:nvGrpSpPr>
          <p:grpSpPr>
            <a:xfrm>
              <a:off x="5646" y="4457118"/>
              <a:ext cx="3519292" cy="1279459"/>
              <a:chOff x="12663" y="4457118"/>
              <a:chExt cx="3519292" cy="1279459"/>
            </a:xfrm>
          </p:grpSpPr>
          <p:grpSp>
            <p:nvGrpSpPr>
              <p:cNvPr id="820" name="Google Shape;820;p24"/>
              <p:cNvGrpSpPr/>
              <p:nvPr/>
            </p:nvGrpSpPr>
            <p:grpSpPr>
              <a:xfrm rot="-5400000">
                <a:off x="973552" y="4442128"/>
                <a:ext cx="1278341" cy="1308946"/>
                <a:chOff x="4572000" y="-1585"/>
                <a:chExt cx="1387540" cy="1420760"/>
              </a:xfrm>
            </p:grpSpPr>
            <p:sp>
              <p:nvSpPr>
                <p:cNvPr id="821" name="Google Shape;821;p24"/>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 name="Google Shape;822;p24"/>
                <p:cNvGrpSpPr/>
                <p:nvPr/>
              </p:nvGrpSpPr>
              <p:grpSpPr>
                <a:xfrm rot="10800000">
                  <a:off x="4579922" y="-1585"/>
                  <a:ext cx="1379618" cy="1379410"/>
                  <a:chOff x="-1266775" y="-5703175"/>
                  <a:chExt cx="4305925" cy="4305275"/>
                </a:xfrm>
              </p:grpSpPr>
              <p:sp>
                <p:nvSpPr>
                  <p:cNvPr id="823" name="Google Shape;823;p24"/>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4"/>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4"/>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4"/>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4"/>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4"/>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4"/>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0" name="Google Shape;830;p24"/>
              <p:cNvSpPr/>
              <p:nvPr/>
            </p:nvSpPr>
            <p:spPr>
              <a:xfrm flipH="1" rot="5400000">
                <a:off x="2257216" y="4461838"/>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4"/>
              <p:cNvSpPr/>
              <p:nvPr/>
            </p:nvSpPr>
            <p:spPr>
              <a:xfrm rot="10800000">
                <a:off x="327136" y="445711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4"/>
              <p:cNvSpPr/>
              <p:nvPr/>
            </p:nvSpPr>
            <p:spPr>
              <a:xfrm rot="-5400000">
                <a:off x="-465243" y="4936851"/>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
    <p:spTree>
      <p:nvGrpSpPr>
        <p:cNvPr id="833" name="Shape 833"/>
        <p:cNvGrpSpPr/>
        <p:nvPr/>
      </p:nvGrpSpPr>
      <p:grpSpPr>
        <a:xfrm>
          <a:off x="0" y="0"/>
          <a:ext cx="0" cy="0"/>
          <a:chOff x="0" y="0"/>
          <a:chExt cx="0" cy="0"/>
        </a:xfrm>
      </p:grpSpPr>
      <p:sp>
        <p:nvSpPr>
          <p:cNvPr id="834" name="Google Shape;834;p25"/>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grpSp>
        <p:nvGrpSpPr>
          <p:cNvPr id="835" name="Google Shape;835;p25"/>
          <p:cNvGrpSpPr/>
          <p:nvPr/>
        </p:nvGrpSpPr>
        <p:grpSpPr>
          <a:xfrm>
            <a:off x="-8689" y="4174575"/>
            <a:ext cx="3862601" cy="1757702"/>
            <a:chOff x="5346" y="4174575"/>
            <a:chExt cx="3862601" cy="1757702"/>
          </a:xfrm>
        </p:grpSpPr>
        <p:sp>
          <p:nvSpPr>
            <p:cNvPr id="836" name="Google Shape;836;p25"/>
            <p:cNvSpPr/>
            <p:nvPr/>
          </p:nvSpPr>
          <p:spPr>
            <a:xfrm>
              <a:off x="3745348" y="417457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 name="Google Shape;837;p25"/>
            <p:cNvGrpSpPr/>
            <p:nvPr/>
          </p:nvGrpSpPr>
          <p:grpSpPr>
            <a:xfrm flipH="1">
              <a:off x="5346" y="4618688"/>
              <a:ext cx="3830088" cy="1313589"/>
              <a:chOff x="5313279" y="4618688"/>
              <a:chExt cx="3830088" cy="1313589"/>
            </a:xfrm>
          </p:grpSpPr>
          <p:sp>
            <p:nvSpPr>
              <p:cNvPr id="838" name="Google Shape;838;p25"/>
              <p:cNvSpPr/>
              <p:nvPr/>
            </p:nvSpPr>
            <p:spPr>
              <a:xfrm>
                <a:off x="5313279" y="4623404"/>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 name="Google Shape;839;p25"/>
              <p:cNvGrpSpPr/>
              <p:nvPr/>
            </p:nvGrpSpPr>
            <p:grpSpPr>
              <a:xfrm flipH="1" rot="10800000">
                <a:off x="6584378" y="4618688"/>
                <a:ext cx="1278341" cy="1308946"/>
                <a:chOff x="4572000" y="-1585"/>
                <a:chExt cx="1387540" cy="1420760"/>
              </a:xfrm>
            </p:grpSpPr>
            <p:sp>
              <p:nvSpPr>
                <p:cNvPr id="840" name="Google Shape;840;p25"/>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 name="Google Shape;841;p25"/>
                <p:cNvGrpSpPr/>
                <p:nvPr/>
              </p:nvGrpSpPr>
              <p:grpSpPr>
                <a:xfrm rot="10800000">
                  <a:off x="4579922" y="-1585"/>
                  <a:ext cx="1379618" cy="1379410"/>
                  <a:chOff x="-1266775" y="-5703175"/>
                  <a:chExt cx="4305925" cy="4305275"/>
                </a:xfrm>
              </p:grpSpPr>
              <p:sp>
                <p:nvSpPr>
                  <p:cNvPr id="842" name="Google Shape;842;p25"/>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5"/>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5"/>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5"/>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5"/>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5"/>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5"/>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49" name="Google Shape;849;p25"/>
              <p:cNvSpPr/>
              <p:nvPr/>
            </p:nvSpPr>
            <p:spPr>
              <a:xfrm flipH="1">
                <a:off x="7866537" y="4618744"/>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5"/>
              <p:cNvSpPr/>
              <p:nvPr/>
            </p:nvSpPr>
            <p:spPr>
              <a:xfrm>
                <a:off x="7862738" y="4621435"/>
                <a:ext cx="1278407" cy="130749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 name="Google Shape;851;p25"/>
          <p:cNvGrpSpPr/>
          <p:nvPr/>
        </p:nvGrpSpPr>
        <p:grpSpPr>
          <a:xfrm>
            <a:off x="7878684" y="-12484"/>
            <a:ext cx="1278662" cy="1412523"/>
            <a:chOff x="7871667" y="-12484"/>
            <a:chExt cx="1278662" cy="1412523"/>
          </a:xfrm>
        </p:grpSpPr>
        <p:sp>
          <p:nvSpPr>
            <p:cNvPr id="852" name="Google Shape;852;p25"/>
            <p:cNvSpPr/>
            <p:nvPr/>
          </p:nvSpPr>
          <p:spPr>
            <a:xfrm>
              <a:off x="7871667" y="127740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 name="Google Shape;853;p25"/>
            <p:cNvGrpSpPr/>
            <p:nvPr/>
          </p:nvGrpSpPr>
          <p:grpSpPr>
            <a:xfrm>
              <a:off x="7871672" y="-12484"/>
              <a:ext cx="1278656" cy="957630"/>
              <a:chOff x="7871672" y="-12484"/>
              <a:chExt cx="1278656" cy="957630"/>
            </a:xfrm>
          </p:grpSpPr>
          <p:sp>
            <p:nvSpPr>
              <p:cNvPr id="854" name="Google Shape;854;p25"/>
              <p:cNvSpPr/>
              <p:nvPr/>
            </p:nvSpPr>
            <p:spPr>
              <a:xfrm rot="-5400000">
                <a:off x="8192011" y="-1317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5"/>
              <p:cNvSpPr/>
              <p:nvPr/>
            </p:nvSpPr>
            <p:spPr>
              <a:xfrm>
                <a:off x="7871672" y="-12484"/>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_1_1_1">
    <p:spTree>
      <p:nvGrpSpPr>
        <p:cNvPr id="856" name="Shape 856"/>
        <p:cNvGrpSpPr/>
        <p:nvPr/>
      </p:nvGrpSpPr>
      <p:grpSpPr>
        <a:xfrm>
          <a:off x="0" y="0"/>
          <a:ext cx="0" cy="0"/>
          <a:chOff x="0" y="0"/>
          <a:chExt cx="0" cy="0"/>
        </a:xfrm>
      </p:grpSpPr>
      <p:sp>
        <p:nvSpPr>
          <p:cNvPr id="857" name="Google Shape;857;p26"/>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grpSp>
        <p:nvGrpSpPr>
          <p:cNvPr id="858" name="Google Shape;858;p26"/>
          <p:cNvGrpSpPr/>
          <p:nvPr/>
        </p:nvGrpSpPr>
        <p:grpSpPr>
          <a:xfrm>
            <a:off x="-9528" y="4596733"/>
            <a:ext cx="6861715" cy="1289580"/>
            <a:chOff x="-9528" y="4596733"/>
            <a:chExt cx="6861715" cy="1289580"/>
          </a:xfrm>
        </p:grpSpPr>
        <p:sp>
          <p:nvSpPr>
            <p:cNvPr id="859" name="Google Shape;859;p26"/>
            <p:cNvSpPr/>
            <p:nvPr/>
          </p:nvSpPr>
          <p:spPr>
            <a:xfrm flipH="1">
              <a:off x="6729588" y="459673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 name="Google Shape;860;p26"/>
            <p:cNvGrpSpPr/>
            <p:nvPr/>
          </p:nvGrpSpPr>
          <p:grpSpPr>
            <a:xfrm rot="10800000">
              <a:off x="-9528" y="4604107"/>
              <a:ext cx="6429242" cy="1282206"/>
              <a:chOff x="2739321" y="3860531"/>
              <a:chExt cx="6429242" cy="1282206"/>
            </a:xfrm>
          </p:grpSpPr>
          <p:grpSp>
            <p:nvGrpSpPr>
              <p:cNvPr id="861" name="Google Shape;861;p26"/>
              <p:cNvGrpSpPr/>
              <p:nvPr/>
            </p:nvGrpSpPr>
            <p:grpSpPr>
              <a:xfrm flipH="1" rot="-5400000">
                <a:off x="7237475" y="3849070"/>
                <a:ext cx="1278341" cy="1308946"/>
                <a:chOff x="4572000" y="-1585"/>
                <a:chExt cx="1387540" cy="1420760"/>
              </a:xfrm>
            </p:grpSpPr>
            <p:sp>
              <p:nvSpPr>
                <p:cNvPr id="862" name="Google Shape;862;p26"/>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 name="Google Shape;863;p26"/>
                <p:cNvGrpSpPr/>
                <p:nvPr/>
              </p:nvGrpSpPr>
              <p:grpSpPr>
                <a:xfrm rot="10800000">
                  <a:off x="4579922" y="-1585"/>
                  <a:ext cx="1379618" cy="1379410"/>
                  <a:chOff x="-1266775" y="-5703175"/>
                  <a:chExt cx="4305925" cy="4305275"/>
                </a:xfrm>
              </p:grpSpPr>
              <p:sp>
                <p:nvSpPr>
                  <p:cNvPr id="864" name="Google Shape;864;p26"/>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6"/>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6"/>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6"/>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6"/>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6"/>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6"/>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71" name="Google Shape;871;p26"/>
              <p:cNvSpPr/>
              <p:nvPr/>
            </p:nvSpPr>
            <p:spPr>
              <a:xfrm flipH="1" rot="5400000">
                <a:off x="4024992" y="3849648"/>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6"/>
              <p:cNvSpPr/>
              <p:nvPr/>
            </p:nvSpPr>
            <p:spPr>
              <a:xfrm rot="5400000">
                <a:off x="5947370" y="3864203"/>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6"/>
              <p:cNvSpPr/>
              <p:nvPr/>
            </p:nvSpPr>
            <p:spPr>
              <a:xfrm flipH="1" rot="-5400000">
                <a:off x="4029884" y="384529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6"/>
              <p:cNvSpPr/>
              <p:nvPr/>
            </p:nvSpPr>
            <p:spPr>
              <a:xfrm rot="10800000">
                <a:off x="8529984" y="3864061"/>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6"/>
              <p:cNvSpPr/>
              <p:nvPr/>
            </p:nvSpPr>
            <p:spPr>
              <a:xfrm flipH="1" rot="10800000">
                <a:off x="5315584" y="3864681"/>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6"/>
              <p:cNvSpPr/>
              <p:nvPr/>
            </p:nvSpPr>
            <p:spPr>
              <a:xfrm flipH="1" rot="5400000">
                <a:off x="2738747" y="3867422"/>
                <a:ext cx="1276830" cy="1264627"/>
              </a:xfrm>
              <a:custGeom>
                <a:rect b="b" l="l" r="r" t="t"/>
                <a:pathLst>
                  <a:path extrusionOk="0" h="56767" w="55436">
                    <a:moveTo>
                      <a:pt x="0" y="0"/>
                    </a:moveTo>
                    <a:lnTo>
                      <a:pt x="0" y="56767"/>
                    </a:lnTo>
                    <a:lnTo>
                      <a:pt x="55435" y="56767"/>
                    </a:lnTo>
                    <a:lnTo>
                      <a:pt x="55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6"/>
              <p:cNvSpPr/>
              <p:nvPr/>
            </p:nvSpPr>
            <p:spPr>
              <a:xfrm flipH="1" rot="5400000">
                <a:off x="2735654" y="386701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 name="Google Shape;878;p26"/>
          <p:cNvGrpSpPr/>
          <p:nvPr/>
        </p:nvGrpSpPr>
        <p:grpSpPr>
          <a:xfrm>
            <a:off x="5914335" y="-10049"/>
            <a:ext cx="3236221" cy="1289496"/>
            <a:chOff x="5933633" y="-10049"/>
            <a:chExt cx="3236221" cy="1289496"/>
          </a:xfrm>
        </p:grpSpPr>
        <p:grpSp>
          <p:nvGrpSpPr>
            <p:cNvPr id="879" name="Google Shape;879;p26"/>
            <p:cNvGrpSpPr/>
            <p:nvPr/>
          </p:nvGrpSpPr>
          <p:grpSpPr>
            <a:xfrm rot="10800000">
              <a:off x="7234742" y="-8728"/>
              <a:ext cx="1935112" cy="1278654"/>
              <a:chOff x="332081" y="3536"/>
              <a:chExt cx="1935112" cy="1278654"/>
            </a:xfrm>
          </p:grpSpPr>
          <p:grpSp>
            <p:nvGrpSpPr>
              <p:cNvPr id="880" name="Google Shape;880;p26"/>
              <p:cNvGrpSpPr/>
              <p:nvPr/>
            </p:nvGrpSpPr>
            <p:grpSpPr>
              <a:xfrm rot="-5400000">
                <a:off x="973550" y="-11455"/>
                <a:ext cx="1278341" cy="1308946"/>
                <a:chOff x="4572000" y="-1585"/>
                <a:chExt cx="1387540" cy="1420760"/>
              </a:xfrm>
            </p:grpSpPr>
            <p:sp>
              <p:nvSpPr>
                <p:cNvPr id="881" name="Google Shape;881;p26"/>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 name="Google Shape;882;p26"/>
                <p:cNvGrpSpPr/>
                <p:nvPr/>
              </p:nvGrpSpPr>
              <p:grpSpPr>
                <a:xfrm rot="10800000">
                  <a:off x="4579922" y="-1585"/>
                  <a:ext cx="1379618" cy="1379410"/>
                  <a:chOff x="-1266775" y="-5703175"/>
                  <a:chExt cx="4305925" cy="4305275"/>
                </a:xfrm>
              </p:grpSpPr>
              <p:sp>
                <p:nvSpPr>
                  <p:cNvPr id="883" name="Google Shape;883;p26"/>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6"/>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6"/>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6"/>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6"/>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6"/>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6"/>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0" name="Google Shape;890;p26"/>
              <p:cNvSpPr/>
              <p:nvPr/>
            </p:nvSpPr>
            <p:spPr>
              <a:xfrm rot="10800000">
                <a:off x="332081" y="3536"/>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26"/>
            <p:cNvGrpSpPr/>
            <p:nvPr/>
          </p:nvGrpSpPr>
          <p:grpSpPr>
            <a:xfrm rot="10800000">
              <a:off x="5933633" y="-10049"/>
              <a:ext cx="1313861" cy="1281274"/>
              <a:chOff x="3996917" y="3860531"/>
              <a:chExt cx="1313861" cy="1281274"/>
            </a:xfrm>
          </p:grpSpPr>
          <p:sp>
            <p:nvSpPr>
              <p:cNvPr id="892" name="Google Shape;892;p26"/>
              <p:cNvSpPr/>
              <p:nvPr/>
            </p:nvSpPr>
            <p:spPr>
              <a:xfrm flipH="1" rot="5400000">
                <a:off x="4012245" y="3849648"/>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6"/>
              <p:cNvSpPr/>
              <p:nvPr/>
            </p:nvSpPr>
            <p:spPr>
              <a:xfrm flipH="1" rot="-5400000">
                <a:off x="4017137" y="384529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 name="Google Shape;894;p26"/>
            <p:cNvSpPr/>
            <p:nvPr/>
          </p:nvSpPr>
          <p:spPr>
            <a:xfrm flipH="1">
              <a:off x="6774076" y="1156808"/>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2_1_1_1_1">
    <p:spTree>
      <p:nvGrpSpPr>
        <p:cNvPr id="895" name="Shape 895"/>
        <p:cNvGrpSpPr/>
        <p:nvPr/>
      </p:nvGrpSpPr>
      <p:grpSpPr>
        <a:xfrm>
          <a:off x="0" y="0"/>
          <a:ext cx="0" cy="0"/>
          <a:chOff x="0" y="0"/>
          <a:chExt cx="0" cy="0"/>
        </a:xfrm>
      </p:grpSpPr>
      <p:sp>
        <p:nvSpPr>
          <p:cNvPr id="896" name="Google Shape;896;p27"/>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grpSp>
        <p:nvGrpSpPr>
          <p:cNvPr id="897" name="Google Shape;897;p27"/>
          <p:cNvGrpSpPr/>
          <p:nvPr/>
        </p:nvGrpSpPr>
        <p:grpSpPr>
          <a:xfrm>
            <a:off x="7871347" y="-7702"/>
            <a:ext cx="1282183" cy="5158900"/>
            <a:chOff x="7861822" y="-1831"/>
            <a:chExt cx="1282183" cy="5158900"/>
          </a:xfrm>
        </p:grpSpPr>
        <p:grpSp>
          <p:nvGrpSpPr>
            <p:cNvPr id="898" name="Google Shape;898;p27"/>
            <p:cNvGrpSpPr/>
            <p:nvPr/>
          </p:nvGrpSpPr>
          <p:grpSpPr>
            <a:xfrm flipH="1" rot="10800000">
              <a:off x="7862155" y="629743"/>
              <a:ext cx="1281850" cy="1308946"/>
              <a:chOff x="4568191" y="-1585"/>
              <a:chExt cx="1391349" cy="1420760"/>
            </a:xfrm>
          </p:grpSpPr>
          <p:sp>
            <p:nvSpPr>
              <p:cNvPr id="899" name="Google Shape;899;p27"/>
              <p:cNvSpPr/>
              <p:nvPr/>
            </p:nvSpPr>
            <p:spPr>
              <a:xfrm>
                <a:off x="4568191"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 name="Google Shape;900;p27"/>
              <p:cNvGrpSpPr/>
              <p:nvPr/>
            </p:nvGrpSpPr>
            <p:grpSpPr>
              <a:xfrm rot="10800000">
                <a:off x="4579922" y="-1585"/>
                <a:ext cx="1379618" cy="1379410"/>
                <a:chOff x="-1266775" y="-5703175"/>
                <a:chExt cx="4305925" cy="4305275"/>
              </a:xfrm>
            </p:grpSpPr>
            <p:sp>
              <p:nvSpPr>
                <p:cNvPr id="901" name="Google Shape;901;p27"/>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7"/>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7"/>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7"/>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7"/>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7"/>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7"/>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8" name="Google Shape;908;p27"/>
            <p:cNvSpPr/>
            <p:nvPr/>
          </p:nvSpPr>
          <p:spPr>
            <a:xfrm flipH="1">
              <a:off x="7866267" y="3849583"/>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7"/>
            <p:cNvSpPr/>
            <p:nvPr/>
          </p:nvSpPr>
          <p:spPr>
            <a:xfrm>
              <a:off x="7861826" y="1936998"/>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7"/>
            <p:cNvSpPr/>
            <p:nvPr/>
          </p:nvSpPr>
          <p:spPr>
            <a:xfrm flipH="1" rot="10800000">
              <a:off x="7861822" y="3844354"/>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7"/>
            <p:cNvSpPr/>
            <p:nvPr/>
          </p:nvSpPr>
          <p:spPr>
            <a:xfrm rot="5400000">
              <a:off x="8185090" y="-32156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7"/>
            <p:cNvSpPr/>
            <p:nvPr/>
          </p:nvSpPr>
          <p:spPr>
            <a:xfrm flipH="1" rot="5400000">
              <a:off x="8182202" y="2885206"/>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27"/>
          <p:cNvGrpSpPr/>
          <p:nvPr/>
        </p:nvGrpSpPr>
        <p:grpSpPr>
          <a:xfrm>
            <a:off x="-8317" y="1304141"/>
            <a:ext cx="1282179" cy="3845354"/>
            <a:chOff x="-8317" y="1304141"/>
            <a:chExt cx="1282179" cy="3845354"/>
          </a:xfrm>
        </p:grpSpPr>
        <p:grpSp>
          <p:nvGrpSpPr>
            <p:cNvPr id="914" name="Google Shape;914;p27"/>
            <p:cNvGrpSpPr/>
            <p:nvPr/>
          </p:nvGrpSpPr>
          <p:grpSpPr>
            <a:xfrm>
              <a:off x="-8317" y="1933961"/>
              <a:ext cx="1278341" cy="1308946"/>
              <a:chOff x="4572000" y="-1585"/>
              <a:chExt cx="1387540" cy="1420760"/>
            </a:xfrm>
          </p:grpSpPr>
          <p:sp>
            <p:nvSpPr>
              <p:cNvPr id="915" name="Google Shape;915;p27"/>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 name="Google Shape;916;p27"/>
              <p:cNvGrpSpPr/>
              <p:nvPr/>
            </p:nvGrpSpPr>
            <p:grpSpPr>
              <a:xfrm rot="10800000">
                <a:off x="4579922" y="-1585"/>
                <a:ext cx="1379618" cy="1379410"/>
                <a:chOff x="-1266775" y="-5703175"/>
                <a:chExt cx="4305925" cy="4305275"/>
              </a:xfrm>
            </p:grpSpPr>
            <p:sp>
              <p:nvSpPr>
                <p:cNvPr id="917" name="Google Shape;917;p27"/>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7"/>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7"/>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7"/>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7"/>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7"/>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7"/>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4" name="Google Shape;924;p27"/>
            <p:cNvSpPr/>
            <p:nvPr/>
          </p:nvSpPr>
          <p:spPr>
            <a:xfrm>
              <a:off x="-4545" y="324297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7"/>
            <p:cNvSpPr/>
            <p:nvPr/>
          </p:nvSpPr>
          <p:spPr>
            <a:xfrm rot="-5400000">
              <a:off x="312019" y="98440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7"/>
            <p:cNvSpPr/>
            <p:nvPr/>
          </p:nvSpPr>
          <p:spPr>
            <a:xfrm rot="-5400000">
              <a:off x="314907" y="419117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 name="Google Shape;927;p27"/>
          <p:cNvSpPr/>
          <p:nvPr/>
        </p:nvSpPr>
        <p:spPr>
          <a:xfrm>
            <a:off x="7454011" y="62745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7"/>
          <p:cNvSpPr/>
          <p:nvPr/>
        </p:nvSpPr>
        <p:spPr>
          <a:xfrm>
            <a:off x="1587332" y="4391631"/>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2_1_1_1_1_1">
    <p:spTree>
      <p:nvGrpSpPr>
        <p:cNvPr id="929" name="Shape 929"/>
        <p:cNvGrpSpPr/>
        <p:nvPr/>
      </p:nvGrpSpPr>
      <p:grpSpPr>
        <a:xfrm>
          <a:off x="0" y="0"/>
          <a:ext cx="0" cy="0"/>
          <a:chOff x="0" y="0"/>
          <a:chExt cx="0" cy="0"/>
        </a:xfrm>
      </p:grpSpPr>
      <p:sp>
        <p:nvSpPr>
          <p:cNvPr id="930" name="Google Shape;930;p28"/>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931" name="Google Shape;931;p28"/>
          <p:cNvSpPr/>
          <p:nvPr/>
        </p:nvSpPr>
        <p:spPr>
          <a:xfrm>
            <a:off x="5678698" y="52926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 name="Google Shape;932;p28"/>
          <p:cNvGrpSpPr/>
          <p:nvPr/>
        </p:nvGrpSpPr>
        <p:grpSpPr>
          <a:xfrm>
            <a:off x="5961992" y="-650322"/>
            <a:ext cx="3213758" cy="1302217"/>
            <a:chOff x="5961992" y="-15227"/>
            <a:chExt cx="3213758" cy="1302217"/>
          </a:xfrm>
        </p:grpSpPr>
        <p:grpSp>
          <p:nvGrpSpPr>
            <p:cNvPr id="933" name="Google Shape;933;p28"/>
            <p:cNvGrpSpPr/>
            <p:nvPr/>
          </p:nvGrpSpPr>
          <p:grpSpPr>
            <a:xfrm>
              <a:off x="7866814" y="-15227"/>
              <a:ext cx="1308937" cy="1301083"/>
              <a:chOff x="7866814" y="-15227"/>
              <a:chExt cx="1308937" cy="1301083"/>
            </a:xfrm>
          </p:grpSpPr>
          <p:sp>
            <p:nvSpPr>
              <p:cNvPr id="934" name="Google Shape;934;p28"/>
              <p:cNvSpPr/>
              <p:nvPr/>
            </p:nvSpPr>
            <p:spPr>
              <a:xfrm flipH="1" rot="5400000">
                <a:off x="7870016" y="-18429"/>
                <a:ext cx="1301083"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 name="Google Shape;935;p28"/>
              <p:cNvGrpSpPr/>
              <p:nvPr/>
            </p:nvGrpSpPr>
            <p:grpSpPr>
              <a:xfrm flipH="1" rot="-5400000">
                <a:off x="7904737" y="-13284"/>
                <a:ext cx="1271109" cy="1270917"/>
                <a:chOff x="-1266775" y="-5703175"/>
                <a:chExt cx="4305925" cy="4305275"/>
              </a:xfrm>
            </p:grpSpPr>
            <p:sp>
              <p:nvSpPr>
                <p:cNvPr id="936" name="Google Shape;936;p28"/>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8"/>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8"/>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8"/>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8"/>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8"/>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8"/>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3" name="Google Shape;943;p28"/>
            <p:cNvSpPr/>
            <p:nvPr/>
          </p:nvSpPr>
          <p:spPr>
            <a:xfrm flipH="1" rot="5400000">
              <a:off x="6592024" y="11963"/>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8"/>
            <p:cNvSpPr/>
            <p:nvPr/>
          </p:nvSpPr>
          <p:spPr>
            <a:xfrm rot="10800000">
              <a:off x="5961992" y="893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28"/>
          <p:cNvGrpSpPr/>
          <p:nvPr/>
        </p:nvGrpSpPr>
        <p:grpSpPr>
          <a:xfrm>
            <a:off x="-13035" y="4060375"/>
            <a:ext cx="3528448" cy="1676888"/>
            <a:chOff x="-13035" y="4060375"/>
            <a:chExt cx="3528448" cy="1676888"/>
          </a:xfrm>
        </p:grpSpPr>
        <p:sp>
          <p:nvSpPr>
            <p:cNvPr id="946" name="Google Shape;946;p28"/>
            <p:cNvSpPr/>
            <p:nvPr/>
          </p:nvSpPr>
          <p:spPr>
            <a:xfrm>
              <a:off x="203392" y="406037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 name="Google Shape;947;p28"/>
            <p:cNvGrpSpPr/>
            <p:nvPr/>
          </p:nvGrpSpPr>
          <p:grpSpPr>
            <a:xfrm>
              <a:off x="-13035" y="4457118"/>
              <a:ext cx="3528448" cy="1280144"/>
              <a:chOff x="3507" y="4457118"/>
              <a:chExt cx="3528448" cy="1280144"/>
            </a:xfrm>
          </p:grpSpPr>
          <p:grpSp>
            <p:nvGrpSpPr>
              <p:cNvPr id="948" name="Google Shape;948;p28"/>
              <p:cNvGrpSpPr/>
              <p:nvPr/>
            </p:nvGrpSpPr>
            <p:grpSpPr>
              <a:xfrm rot="-5400000">
                <a:off x="973552" y="4442128"/>
                <a:ext cx="1278341" cy="1308946"/>
                <a:chOff x="4572000" y="-1585"/>
                <a:chExt cx="1387540" cy="1420760"/>
              </a:xfrm>
            </p:grpSpPr>
            <p:sp>
              <p:nvSpPr>
                <p:cNvPr id="949" name="Google Shape;949;p28"/>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 name="Google Shape;950;p28"/>
                <p:cNvGrpSpPr/>
                <p:nvPr/>
              </p:nvGrpSpPr>
              <p:grpSpPr>
                <a:xfrm rot="10800000">
                  <a:off x="4579922" y="-1585"/>
                  <a:ext cx="1379618" cy="1379410"/>
                  <a:chOff x="-1266775" y="-5703175"/>
                  <a:chExt cx="4305925" cy="4305275"/>
                </a:xfrm>
              </p:grpSpPr>
              <p:sp>
                <p:nvSpPr>
                  <p:cNvPr id="951" name="Google Shape;951;p28"/>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8"/>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8"/>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8"/>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8"/>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8"/>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8"/>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58" name="Google Shape;958;p28"/>
              <p:cNvSpPr/>
              <p:nvPr/>
            </p:nvSpPr>
            <p:spPr>
              <a:xfrm flipH="1" rot="5400000">
                <a:off x="2257216" y="4462523"/>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8"/>
              <p:cNvSpPr/>
              <p:nvPr/>
            </p:nvSpPr>
            <p:spPr>
              <a:xfrm rot="10800000">
                <a:off x="322558" y="445711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8"/>
              <p:cNvSpPr/>
              <p:nvPr/>
            </p:nvSpPr>
            <p:spPr>
              <a:xfrm rot="-5400000">
                <a:off x="-474399" y="4936851"/>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2_1_1_1_1_1_1">
    <p:spTree>
      <p:nvGrpSpPr>
        <p:cNvPr id="961" name="Shape 961"/>
        <p:cNvGrpSpPr/>
        <p:nvPr/>
      </p:nvGrpSpPr>
      <p:grpSpPr>
        <a:xfrm>
          <a:off x="0" y="0"/>
          <a:ext cx="0" cy="0"/>
          <a:chOff x="0" y="0"/>
          <a:chExt cx="0" cy="0"/>
        </a:xfrm>
      </p:grpSpPr>
      <p:sp>
        <p:nvSpPr>
          <p:cNvPr id="962" name="Google Shape;962;p29"/>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grpSp>
        <p:nvGrpSpPr>
          <p:cNvPr id="963" name="Google Shape;963;p29"/>
          <p:cNvGrpSpPr/>
          <p:nvPr/>
        </p:nvGrpSpPr>
        <p:grpSpPr>
          <a:xfrm>
            <a:off x="7883917" y="633761"/>
            <a:ext cx="1276830" cy="1308946"/>
            <a:chOff x="4575809" y="-1585"/>
            <a:chExt cx="1385900" cy="1420760"/>
          </a:xfrm>
        </p:grpSpPr>
        <p:sp>
          <p:nvSpPr>
            <p:cNvPr id="964" name="Google Shape;964;p29"/>
            <p:cNvSpPr/>
            <p:nvPr/>
          </p:nvSpPr>
          <p:spPr>
            <a:xfrm>
              <a:off x="4575809"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 name="Google Shape;965;p29"/>
            <p:cNvGrpSpPr/>
            <p:nvPr/>
          </p:nvGrpSpPr>
          <p:grpSpPr>
            <a:xfrm rot="10800000">
              <a:off x="4579922" y="-1585"/>
              <a:ext cx="1379618" cy="1379410"/>
              <a:chOff x="-1266775" y="-5703175"/>
              <a:chExt cx="4305925" cy="4305275"/>
            </a:xfrm>
          </p:grpSpPr>
          <p:sp>
            <p:nvSpPr>
              <p:cNvPr id="966" name="Google Shape;966;p29"/>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9"/>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9"/>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9"/>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9"/>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9"/>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9"/>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3" name="Google Shape;973;p29"/>
          <p:cNvSpPr/>
          <p:nvPr/>
        </p:nvSpPr>
        <p:spPr>
          <a:xfrm>
            <a:off x="7894064" y="3847729"/>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9"/>
          <p:cNvSpPr/>
          <p:nvPr/>
        </p:nvSpPr>
        <p:spPr>
          <a:xfrm>
            <a:off x="7884180" y="194277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9"/>
          <p:cNvSpPr/>
          <p:nvPr/>
        </p:nvSpPr>
        <p:spPr>
          <a:xfrm>
            <a:off x="7885775" y="3847725"/>
            <a:ext cx="1276889"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9"/>
          <p:cNvSpPr/>
          <p:nvPr/>
        </p:nvSpPr>
        <p:spPr>
          <a:xfrm rot="-5400000">
            <a:off x="8200744" y="-32166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9"/>
          <p:cNvSpPr/>
          <p:nvPr/>
        </p:nvSpPr>
        <p:spPr>
          <a:xfrm flipH="1" rot="-5400000">
            <a:off x="8203632" y="289097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9"/>
          <p:cNvSpPr/>
          <p:nvPr/>
        </p:nvSpPr>
        <p:spPr>
          <a:xfrm>
            <a:off x="7952292" y="422410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 name="Google Shape;979;p29"/>
          <p:cNvGrpSpPr/>
          <p:nvPr/>
        </p:nvGrpSpPr>
        <p:grpSpPr>
          <a:xfrm>
            <a:off x="-12423" y="873191"/>
            <a:ext cx="1285071" cy="5481092"/>
            <a:chOff x="-2898" y="873191"/>
            <a:chExt cx="1285071" cy="5481092"/>
          </a:xfrm>
        </p:grpSpPr>
        <p:grpSp>
          <p:nvGrpSpPr>
            <p:cNvPr id="980" name="Google Shape;980;p29"/>
            <p:cNvGrpSpPr/>
            <p:nvPr/>
          </p:nvGrpSpPr>
          <p:grpSpPr>
            <a:xfrm flipH="1" rot="10800000">
              <a:off x="-10" y="4087085"/>
              <a:ext cx="1278341" cy="1308946"/>
              <a:chOff x="4572000" y="-1585"/>
              <a:chExt cx="1387540" cy="1420760"/>
            </a:xfrm>
          </p:grpSpPr>
          <p:sp>
            <p:nvSpPr>
              <p:cNvPr id="981" name="Google Shape;981;p29"/>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 name="Google Shape;982;p29"/>
              <p:cNvGrpSpPr/>
              <p:nvPr/>
            </p:nvGrpSpPr>
            <p:grpSpPr>
              <a:xfrm rot="10800000">
                <a:off x="4579922" y="-1585"/>
                <a:ext cx="1379618" cy="1379410"/>
                <a:chOff x="-1266775" y="-5703175"/>
                <a:chExt cx="4305925" cy="4305275"/>
              </a:xfrm>
            </p:grpSpPr>
            <p:sp>
              <p:nvSpPr>
                <p:cNvPr id="983" name="Google Shape;983;p29"/>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9"/>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9"/>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9"/>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9"/>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9"/>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9"/>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0" name="Google Shape;990;p29"/>
            <p:cNvSpPr/>
            <p:nvPr/>
          </p:nvSpPr>
          <p:spPr>
            <a:xfrm flipH="1" rot="10800000">
              <a:off x="899" y="876332"/>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9"/>
            <p:cNvSpPr/>
            <p:nvPr/>
          </p:nvSpPr>
          <p:spPr>
            <a:xfrm flipH="1" rot="10800000">
              <a:off x="-2611" y="281595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9"/>
            <p:cNvSpPr/>
            <p:nvPr/>
          </p:nvSpPr>
          <p:spPr>
            <a:xfrm rot="10800000">
              <a:off x="3766" y="873191"/>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9"/>
            <p:cNvSpPr/>
            <p:nvPr/>
          </p:nvSpPr>
          <p:spPr>
            <a:xfrm flipH="1" rot="-5400000">
              <a:off x="320326" y="5075160"/>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9"/>
            <p:cNvSpPr/>
            <p:nvPr/>
          </p:nvSpPr>
          <p:spPr>
            <a:xfrm rot="-5400000">
              <a:off x="316841" y="186251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9"/>
            <p:cNvSpPr/>
            <p:nvPr/>
          </p:nvSpPr>
          <p:spPr>
            <a:xfrm flipH="1" rot="10800000">
              <a:off x="-12" y="6033265"/>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9"/>
            <p:cNvSpPr/>
            <p:nvPr/>
          </p:nvSpPr>
          <p:spPr>
            <a:xfrm>
              <a:off x="1095223" y="1718658"/>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2_1_1_1_1_1_1_1">
    <p:spTree>
      <p:nvGrpSpPr>
        <p:cNvPr id="997" name="Shape 997"/>
        <p:cNvGrpSpPr/>
        <p:nvPr/>
      </p:nvGrpSpPr>
      <p:grpSpPr>
        <a:xfrm>
          <a:off x="0" y="0"/>
          <a:ext cx="0" cy="0"/>
          <a:chOff x="0" y="0"/>
          <a:chExt cx="0" cy="0"/>
        </a:xfrm>
      </p:grpSpPr>
      <p:sp>
        <p:nvSpPr>
          <p:cNvPr id="998" name="Google Shape;998;p30"/>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grpSp>
        <p:nvGrpSpPr>
          <p:cNvPr id="999" name="Google Shape;999;p30"/>
          <p:cNvGrpSpPr/>
          <p:nvPr/>
        </p:nvGrpSpPr>
        <p:grpSpPr>
          <a:xfrm>
            <a:off x="5960238" y="-650322"/>
            <a:ext cx="3215513" cy="1302217"/>
            <a:chOff x="5960238" y="-15227"/>
            <a:chExt cx="3215513" cy="1302217"/>
          </a:xfrm>
        </p:grpSpPr>
        <p:grpSp>
          <p:nvGrpSpPr>
            <p:cNvPr id="1000" name="Google Shape;1000;p30"/>
            <p:cNvGrpSpPr/>
            <p:nvPr/>
          </p:nvGrpSpPr>
          <p:grpSpPr>
            <a:xfrm>
              <a:off x="7866814" y="-15227"/>
              <a:ext cx="1308937" cy="1301083"/>
              <a:chOff x="7866814" y="-15227"/>
              <a:chExt cx="1308937" cy="1301083"/>
            </a:xfrm>
          </p:grpSpPr>
          <p:sp>
            <p:nvSpPr>
              <p:cNvPr id="1001" name="Google Shape;1001;p30"/>
              <p:cNvSpPr/>
              <p:nvPr/>
            </p:nvSpPr>
            <p:spPr>
              <a:xfrm flipH="1" rot="5400000">
                <a:off x="7870016" y="-18429"/>
                <a:ext cx="1301083"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 name="Google Shape;1002;p30"/>
              <p:cNvGrpSpPr/>
              <p:nvPr/>
            </p:nvGrpSpPr>
            <p:grpSpPr>
              <a:xfrm flipH="1" rot="-5400000">
                <a:off x="7904737" y="-13284"/>
                <a:ext cx="1271109" cy="1270917"/>
                <a:chOff x="-1266775" y="-5703175"/>
                <a:chExt cx="4305925" cy="4305275"/>
              </a:xfrm>
            </p:grpSpPr>
            <p:sp>
              <p:nvSpPr>
                <p:cNvPr id="1003" name="Google Shape;1003;p30"/>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0"/>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0"/>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0"/>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0"/>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0"/>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0"/>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0" name="Google Shape;1010;p30"/>
            <p:cNvSpPr/>
            <p:nvPr/>
          </p:nvSpPr>
          <p:spPr>
            <a:xfrm flipH="1" rot="5400000">
              <a:off x="6592024" y="11963"/>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0"/>
            <p:cNvSpPr/>
            <p:nvPr/>
          </p:nvSpPr>
          <p:spPr>
            <a:xfrm rot="10800000">
              <a:off x="5960238" y="893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30"/>
          <p:cNvGrpSpPr/>
          <p:nvPr/>
        </p:nvGrpSpPr>
        <p:grpSpPr>
          <a:xfrm flipH="1" rot="-5400000">
            <a:off x="-1858106" y="2582133"/>
            <a:ext cx="3837105" cy="1340744"/>
            <a:chOff x="5313279" y="4605990"/>
            <a:chExt cx="3837105" cy="1340744"/>
          </a:xfrm>
        </p:grpSpPr>
        <p:sp>
          <p:nvSpPr>
            <p:cNvPr id="1013" name="Google Shape;1013;p30"/>
            <p:cNvSpPr/>
            <p:nvPr/>
          </p:nvSpPr>
          <p:spPr>
            <a:xfrm flipH="1">
              <a:off x="5313279" y="4616386"/>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 name="Google Shape;1014;p30"/>
            <p:cNvGrpSpPr/>
            <p:nvPr/>
          </p:nvGrpSpPr>
          <p:grpSpPr>
            <a:xfrm flipH="1" rot="10800000">
              <a:off x="6584378" y="4618688"/>
              <a:ext cx="1278341" cy="1308946"/>
              <a:chOff x="4572000" y="-1585"/>
              <a:chExt cx="1387540" cy="1420760"/>
            </a:xfrm>
          </p:grpSpPr>
          <p:sp>
            <p:nvSpPr>
              <p:cNvPr id="1015" name="Google Shape;1015;p30"/>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 name="Google Shape;1016;p30"/>
              <p:cNvGrpSpPr/>
              <p:nvPr/>
            </p:nvGrpSpPr>
            <p:grpSpPr>
              <a:xfrm rot="10800000">
                <a:off x="4579922" y="-1585"/>
                <a:ext cx="1379618" cy="1379410"/>
                <a:chOff x="-1266775" y="-5703175"/>
                <a:chExt cx="4305925" cy="4305275"/>
              </a:xfrm>
            </p:grpSpPr>
            <p:sp>
              <p:nvSpPr>
                <p:cNvPr id="1017" name="Google Shape;1017;p30"/>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0"/>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0"/>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0"/>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0"/>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0"/>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0"/>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24" name="Google Shape;1024;p30"/>
            <p:cNvSpPr/>
            <p:nvPr/>
          </p:nvSpPr>
          <p:spPr>
            <a:xfrm flipH="1">
              <a:off x="7873554" y="4618744"/>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0"/>
            <p:cNvSpPr/>
            <p:nvPr/>
          </p:nvSpPr>
          <p:spPr>
            <a:xfrm>
              <a:off x="7862747" y="4605990"/>
              <a:ext cx="1278407" cy="134074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 name="Google Shape;1026;p30"/>
          <p:cNvSpPr/>
          <p:nvPr/>
        </p:nvSpPr>
        <p:spPr>
          <a:xfrm>
            <a:off x="7840873" y="942038"/>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0"/>
          <p:cNvSpPr/>
          <p:nvPr/>
        </p:nvSpPr>
        <p:spPr>
          <a:xfrm>
            <a:off x="589123" y="470441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 name="Shape 104"/>
        <p:cNvGrpSpPr/>
        <p:nvPr/>
      </p:nvGrpSpPr>
      <p:grpSpPr>
        <a:xfrm>
          <a:off x="0" y="0"/>
          <a:ext cx="0" cy="0"/>
          <a:chOff x="0" y="0"/>
          <a:chExt cx="0" cy="0"/>
        </a:xfrm>
      </p:grpSpPr>
      <p:sp>
        <p:nvSpPr>
          <p:cNvPr id="105" name="Google Shape;105;p4"/>
          <p:cNvSpPr txBox="1"/>
          <p:nvPr>
            <p:ph idx="1" type="body"/>
          </p:nvPr>
        </p:nvSpPr>
        <p:spPr>
          <a:xfrm>
            <a:off x="711725" y="1036375"/>
            <a:ext cx="7720500" cy="35325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Font typeface="Barlow"/>
              <a:buAutoNum type="arabicPeriod"/>
              <a:defRPr sz="125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106" name="Google Shape;106;p4"/>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grpSp>
        <p:nvGrpSpPr>
          <p:cNvPr id="107" name="Google Shape;107;p4"/>
          <p:cNvGrpSpPr/>
          <p:nvPr/>
        </p:nvGrpSpPr>
        <p:grpSpPr>
          <a:xfrm>
            <a:off x="7890722" y="-12484"/>
            <a:ext cx="1276830" cy="1982923"/>
            <a:chOff x="7890722" y="-12484"/>
            <a:chExt cx="1276830" cy="1982923"/>
          </a:xfrm>
        </p:grpSpPr>
        <p:sp>
          <p:nvSpPr>
            <p:cNvPr id="108" name="Google Shape;108;p4"/>
            <p:cNvSpPr/>
            <p:nvPr/>
          </p:nvSpPr>
          <p:spPr>
            <a:xfrm>
              <a:off x="8505411" y="308907"/>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7890722" y="-12484"/>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8506367" y="184780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4"/>
          <p:cNvGrpSpPr/>
          <p:nvPr/>
        </p:nvGrpSpPr>
        <p:grpSpPr>
          <a:xfrm>
            <a:off x="5968000" y="4605996"/>
            <a:ext cx="3201434" cy="1321639"/>
            <a:chOff x="5968000" y="4605996"/>
            <a:chExt cx="3201434" cy="1321639"/>
          </a:xfrm>
        </p:grpSpPr>
        <p:grpSp>
          <p:nvGrpSpPr>
            <p:cNvPr id="112" name="Google Shape;112;p4"/>
            <p:cNvGrpSpPr/>
            <p:nvPr/>
          </p:nvGrpSpPr>
          <p:grpSpPr>
            <a:xfrm>
              <a:off x="6603428" y="4605996"/>
              <a:ext cx="2566006" cy="1321639"/>
              <a:chOff x="6584378" y="4605996"/>
              <a:chExt cx="2566006" cy="1321639"/>
            </a:xfrm>
          </p:grpSpPr>
          <p:grpSp>
            <p:nvGrpSpPr>
              <p:cNvPr id="113" name="Google Shape;113;p4"/>
              <p:cNvGrpSpPr/>
              <p:nvPr/>
            </p:nvGrpSpPr>
            <p:grpSpPr>
              <a:xfrm flipH="1" rot="10800000">
                <a:off x="6584378" y="4618688"/>
                <a:ext cx="1278341" cy="1308946"/>
                <a:chOff x="4572000" y="-1585"/>
                <a:chExt cx="1387540" cy="1420760"/>
              </a:xfrm>
            </p:grpSpPr>
            <p:sp>
              <p:nvSpPr>
                <p:cNvPr id="114" name="Google Shape;114;p4"/>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4"/>
                <p:cNvGrpSpPr/>
                <p:nvPr/>
              </p:nvGrpSpPr>
              <p:grpSpPr>
                <a:xfrm rot="10800000">
                  <a:off x="4579922" y="-1585"/>
                  <a:ext cx="1379618" cy="1379410"/>
                  <a:chOff x="-1266775" y="-5703175"/>
                  <a:chExt cx="4305925" cy="4305275"/>
                </a:xfrm>
              </p:grpSpPr>
              <p:sp>
                <p:nvSpPr>
                  <p:cNvPr id="116" name="Google Shape;116;p4"/>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 name="Google Shape;123;p4"/>
              <p:cNvSpPr/>
              <p:nvPr/>
            </p:nvSpPr>
            <p:spPr>
              <a:xfrm flipH="1">
                <a:off x="7873554" y="4618744"/>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7862736" y="4605996"/>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4"/>
            <p:cNvSpPr/>
            <p:nvPr/>
          </p:nvSpPr>
          <p:spPr>
            <a:xfrm flipH="1" rot="10800000">
              <a:off x="5968000" y="4627785"/>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2_1_1_1_1_1_1_1_1">
    <p:spTree>
      <p:nvGrpSpPr>
        <p:cNvPr id="1028" name="Shape 1028"/>
        <p:cNvGrpSpPr/>
        <p:nvPr/>
      </p:nvGrpSpPr>
      <p:grpSpPr>
        <a:xfrm>
          <a:off x="0" y="0"/>
          <a:ext cx="0" cy="0"/>
          <a:chOff x="0" y="0"/>
          <a:chExt cx="0" cy="0"/>
        </a:xfrm>
      </p:grpSpPr>
      <p:sp>
        <p:nvSpPr>
          <p:cNvPr id="1029" name="Google Shape;1029;p31"/>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grpSp>
        <p:nvGrpSpPr>
          <p:cNvPr id="1030" name="Google Shape;1030;p31"/>
          <p:cNvGrpSpPr/>
          <p:nvPr/>
        </p:nvGrpSpPr>
        <p:grpSpPr>
          <a:xfrm>
            <a:off x="7511161" y="-7702"/>
            <a:ext cx="1651894" cy="5215545"/>
            <a:chOff x="7492111" y="-7702"/>
            <a:chExt cx="1651894" cy="5215545"/>
          </a:xfrm>
        </p:grpSpPr>
        <p:grpSp>
          <p:nvGrpSpPr>
            <p:cNvPr id="1031" name="Google Shape;1031;p31"/>
            <p:cNvGrpSpPr/>
            <p:nvPr/>
          </p:nvGrpSpPr>
          <p:grpSpPr>
            <a:xfrm>
              <a:off x="7861822" y="-7702"/>
              <a:ext cx="1282183" cy="5215545"/>
              <a:chOff x="7861822" y="-1831"/>
              <a:chExt cx="1282183" cy="5215545"/>
            </a:xfrm>
          </p:grpSpPr>
          <p:grpSp>
            <p:nvGrpSpPr>
              <p:cNvPr id="1032" name="Google Shape;1032;p31"/>
              <p:cNvGrpSpPr/>
              <p:nvPr/>
            </p:nvGrpSpPr>
            <p:grpSpPr>
              <a:xfrm flipH="1" rot="10800000">
                <a:off x="7865664" y="629743"/>
                <a:ext cx="1278341" cy="1308946"/>
                <a:chOff x="4572000" y="-1585"/>
                <a:chExt cx="1387540" cy="1420760"/>
              </a:xfrm>
            </p:grpSpPr>
            <p:sp>
              <p:nvSpPr>
                <p:cNvPr id="1033" name="Google Shape;1033;p31"/>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 name="Google Shape;1034;p31"/>
                <p:cNvGrpSpPr/>
                <p:nvPr/>
              </p:nvGrpSpPr>
              <p:grpSpPr>
                <a:xfrm rot="10800000">
                  <a:off x="4579922" y="-1585"/>
                  <a:ext cx="1379618" cy="1379410"/>
                  <a:chOff x="-1266775" y="-5703175"/>
                  <a:chExt cx="4305925" cy="4305275"/>
                </a:xfrm>
              </p:grpSpPr>
              <p:sp>
                <p:nvSpPr>
                  <p:cNvPr id="1035" name="Google Shape;1035;p31"/>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1"/>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1"/>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1"/>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1"/>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1"/>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1"/>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2" name="Google Shape;1042;p31"/>
              <p:cNvSpPr/>
              <p:nvPr/>
            </p:nvSpPr>
            <p:spPr>
              <a:xfrm flipH="1">
                <a:off x="7866267" y="3906229"/>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1"/>
              <p:cNvSpPr/>
              <p:nvPr/>
            </p:nvSpPr>
            <p:spPr>
              <a:xfrm>
                <a:off x="7865335" y="1938752"/>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1"/>
              <p:cNvSpPr/>
              <p:nvPr/>
            </p:nvSpPr>
            <p:spPr>
              <a:xfrm flipH="1" rot="10800000">
                <a:off x="7861822" y="3842600"/>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1"/>
              <p:cNvSpPr/>
              <p:nvPr/>
            </p:nvSpPr>
            <p:spPr>
              <a:xfrm rot="5400000">
                <a:off x="8185090" y="-32156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1"/>
              <p:cNvSpPr/>
              <p:nvPr/>
            </p:nvSpPr>
            <p:spPr>
              <a:xfrm flipH="1" rot="5400000">
                <a:off x="8182202" y="2885206"/>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31"/>
            <p:cNvSpPr/>
            <p:nvPr/>
          </p:nvSpPr>
          <p:spPr>
            <a:xfrm>
              <a:off x="7492111" y="62745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31"/>
          <p:cNvGrpSpPr/>
          <p:nvPr/>
        </p:nvGrpSpPr>
        <p:grpSpPr>
          <a:xfrm>
            <a:off x="-4831" y="3252495"/>
            <a:ext cx="1724287" cy="1906526"/>
            <a:chOff x="-4831" y="3242970"/>
            <a:chExt cx="1724287" cy="1906526"/>
          </a:xfrm>
        </p:grpSpPr>
        <p:sp>
          <p:nvSpPr>
            <p:cNvPr id="1049" name="Google Shape;1049;p31"/>
            <p:cNvSpPr/>
            <p:nvPr/>
          </p:nvSpPr>
          <p:spPr>
            <a:xfrm>
              <a:off x="-4545" y="324297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1"/>
            <p:cNvSpPr/>
            <p:nvPr/>
          </p:nvSpPr>
          <p:spPr>
            <a:xfrm rot="-5400000">
              <a:off x="314907" y="419117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1"/>
            <p:cNvSpPr/>
            <p:nvPr/>
          </p:nvSpPr>
          <p:spPr>
            <a:xfrm>
              <a:off x="1596857" y="4391631"/>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_2">
    <p:spTree>
      <p:nvGrpSpPr>
        <p:cNvPr id="1052" name="Shape 1052"/>
        <p:cNvGrpSpPr/>
        <p:nvPr/>
      </p:nvGrpSpPr>
      <p:grpSpPr>
        <a:xfrm>
          <a:off x="0" y="0"/>
          <a:ext cx="0" cy="0"/>
          <a:chOff x="0" y="0"/>
          <a:chExt cx="0" cy="0"/>
        </a:xfrm>
      </p:grpSpPr>
      <p:sp>
        <p:nvSpPr>
          <p:cNvPr id="1053" name="Google Shape;1053;p32"/>
          <p:cNvSpPr txBox="1"/>
          <p:nvPr>
            <p:ph type="title"/>
          </p:nvPr>
        </p:nvSpPr>
        <p:spPr>
          <a:xfrm>
            <a:off x="4369350" y="559875"/>
            <a:ext cx="4028700" cy="716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700"/>
              <a:buNone/>
              <a:defRPr sz="5200"/>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1054" name="Google Shape;1054;p32"/>
          <p:cNvSpPr txBox="1"/>
          <p:nvPr>
            <p:ph idx="1" type="subTitle"/>
          </p:nvPr>
        </p:nvSpPr>
        <p:spPr>
          <a:xfrm flipH="1">
            <a:off x="5050350" y="1276332"/>
            <a:ext cx="3347700" cy="1282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2"/>
              </a:buClr>
              <a:buSzPts val="1800"/>
              <a:buFont typeface="Barlow"/>
              <a:buChar char="●"/>
              <a:defRPr sz="1400"/>
            </a:lvl1pPr>
            <a:lvl2pPr lvl="1" rtl="0" algn="ctr">
              <a:spcBef>
                <a:spcPts val="0"/>
              </a:spcBef>
              <a:spcAft>
                <a:spcPts val="0"/>
              </a:spcAft>
              <a:buClr>
                <a:srgbClr val="121214"/>
              </a:buClr>
              <a:buSzPts val="1200"/>
              <a:buFont typeface="Cardo"/>
              <a:buChar char="○"/>
              <a:defRPr/>
            </a:lvl2pPr>
            <a:lvl3pPr lvl="2" rtl="0" algn="ctr">
              <a:spcBef>
                <a:spcPts val="0"/>
              </a:spcBef>
              <a:spcAft>
                <a:spcPts val="0"/>
              </a:spcAft>
              <a:buClr>
                <a:srgbClr val="121214"/>
              </a:buClr>
              <a:buSzPts val="1200"/>
              <a:buFont typeface="Cardo"/>
              <a:buChar char="■"/>
              <a:defRPr/>
            </a:lvl3pPr>
            <a:lvl4pPr lvl="3" rtl="0" algn="ctr">
              <a:spcBef>
                <a:spcPts val="0"/>
              </a:spcBef>
              <a:spcAft>
                <a:spcPts val="0"/>
              </a:spcAft>
              <a:buClr>
                <a:srgbClr val="121214"/>
              </a:buClr>
              <a:buSzPts val="1200"/>
              <a:buFont typeface="Cardo"/>
              <a:buChar char="●"/>
              <a:defRPr/>
            </a:lvl4pPr>
            <a:lvl5pPr lvl="4" rtl="0" algn="ctr">
              <a:spcBef>
                <a:spcPts val="0"/>
              </a:spcBef>
              <a:spcAft>
                <a:spcPts val="0"/>
              </a:spcAft>
              <a:buClr>
                <a:srgbClr val="121214"/>
              </a:buClr>
              <a:buSzPts val="1200"/>
              <a:buFont typeface="Cardo"/>
              <a:buChar char="○"/>
              <a:defRPr/>
            </a:lvl5pPr>
            <a:lvl6pPr lvl="5" rtl="0" algn="ctr">
              <a:spcBef>
                <a:spcPts val="0"/>
              </a:spcBef>
              <a:spcAft>
                <a:spcPts val="0"/>
              </a:spcAft>
              <a:buClr>
                <a:srgbClr val="121214"/>
              </a:buClr>
              <a:buSzPts val="1200"/>
              <a:buFont typeface="Cardo"/>
              <a:buChar char="■"/>
              <a:defRPr/>
            </a:lvl6pPr>
            <a:lvl7pPr lvl="6" rtl="0" algn="ctr">
              <a:spcBef>
                <a:spcPts val="0"/>
              </a:spcBef>
              <a:spcAft>
                <a:spcPts val="0"/>
              </a:spcAft>
              <a:buClr>
                <a:srgbClr val="121214"/>
              </a:buClr>
              <a:buSzPts val="1200"/>
              <a:buFont typeface="Cardo"/>
              <a:buChar char="●"/>
              <a:defRPr/>
            </a:lvl7pPr>
            <a:lvl8pPr lvl="7" rtl="0" algn="ctr">
              <a:spcBef>
                <a:spcPts val="0"/>
              </a:spcBef>
              <a:spcAft>
                <a:spcPts val="0"/>
              </a:spcAft>
              <a:buClr>
                <a:srgbClr val="121214"/>
              </a:buClr>
              <a:buSzPts val="1200"/>
              <a:buFont typeface="Cardo"/>
              <a:buChar char="○"/>
              <a:defRPr/>
            </a:lvl8pPr>
            <a:lvl9pPr lvl="8" rtl="0" algn="ctr">
              <a:spcBef>
                <a:spcPts val="0"/>
              </a:spcBef>
              <a:spcAft>
                <a:spcPts val="0"/>
              </a:spcAft>
              <a:buClr>
                <a:srgbClr val="121214"/>
              </a:buClr>
              <a:buSzPts val="1200"/>
              <a:buFont typeface="Cardo"/>
              <a:buChar char="■"/>
              <a:defRPr/>
            </a:lvl9pPr>
          </a:lstStyle>
          <a:p/>
        </p:txBody>
      </p:sp>
      <p:grpSp>
        <p:nvGrpSpPr>
          <p:cNvPr id="1055" name="Google Shape;1055;p32"/>
          <p:cNvGrpSpPr/>
          <p:nvPr/>
        </p:nvGrpSpPr>
        <p:grpSpPr>
          <a:xfrm>
            <a:off x="-8175" y="-93454"/>
            <a:ext cx="3857969" cy="5248386"/>
            <a:chOff x="-8175" y="-93454"/>
            <a:chExt cx="3857969" cy="5248386"/>
          </a:xfrm>
        </p:grpSpPr>
        <p:grpSp>
          <p:nvGrpSpPr>
            <p:cNvPr id="1056" name="Google Shape;1056;p32"/>
            <p:cNvGrpSpPr/>
            <p:nvPr/>
          </p:nvGrpSpPr>
          <p:grpSpPr>
            <a:xfrm>
              <a:off x="-8175" y="-93454"/>
              <a:ext cx="3857969" cy="5248386"/>
              <a:chOff x="-8175" y="-93454"/>
              <a:chExt cx="3857969" cy="5248386"/>
            </a:xfrm>
          </p:grpSpPr>
          <p:grpSp>
            <p:nvGrpSpPr>
              <p:cNvPr id="1057" name="Google Shape;1057;p32"/>
              <p:cNvGrpSpPr/>
              <p:nvPr/>
            </p:nvGrpSpPr>
            <p:grpSpPr>
              <a:xfrm>
                <a:off x="-8172" y="1215416"/>
                <a:ext cx="1278341" cy="1308946"/>
                <a:chOff x="4572000" y="-1585"/>
                <a:chExt cx="1387540" cy="1420760"/>
              </a:xfrm>
            </p:grpSpPr>
            <p:sp>
              <p:nvSpPr>
                <p:cNvPr id="1058" name="Google Shape;1058;p32"/>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 name="Google Shape;1059;p32"/>
                <p:cNvGrpSpPr/>
                <p:nvPr/>
              </p:nvGrpSpPr>
              <p:grpSpPr>
                <a:xfrm rot="10800000">
                  <a:off x="4579922" y="-1585"/>
                  <a:ext cx="1379618" cy="1379410"/>
                  <a:chOff x="-1266775" y="-5703175"/>
                  <a:chExt cx="4305925" cy="4305275"/>
                </a:xfrm>
              </p:grpSpPr>
              <p:sp>
                <p:nvSpPr>
                  <p:cNvPr id="1060" name="Google Shape;1060;p32"/>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2"/>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2"/>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2"/>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2"/>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2"/>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2"/>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67" name="Google Shape;1067;p32"/>
              <p:cNvSpPr/>
              <p:nvPr/>
            </p:nvSpPr>
            <p:spPr>
              <a:xfrm>
                <a:off x="1263036" y="3841798"/>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2"/>
              <p:cNvSpPr/>
              <p:nvPr/>
            </p:nvSpPr>
            <p:spPr>
              <a:xfrm>
                <a:off x="-4400" y="2524425"/>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2"/>
              <p:cNvSpPr/>
              <p:nvPr/>
            </p:nvSpPr>
            <p:spPr>
              <a:xfrm flipH="1">
                <a:off x="1265904" y="384605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 name="Google Shape;1070;p32"/>
              <p:cNvGrpSpPr/>
              <p:nvPr/>
            </p:nvGrpSpPr>
            <p:grpSpPr>
              <a:xfrm rot="10800000">
                <a:off x="1274003" y="2537113"/>
                <a:ext cx="1278341" cy="1308946"/>
                <a:chOff x="4572000" y="-1585"/>
                <a:chExt cx="1387540" cy="1420760"/>
              </a:xfrm>
            </p:grpSpPr>
            <p:sp>
              <p:nvSpPr>
                <p:cNvPr id="1071" name="Google Shape;1071;p32"/>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 name="Google Shape;1072;p32"/>
                <p:cNvGrpSpPr/>
                <p:nvPr/>
              </p:nvGrpSpPr>
              <p:grpSpPr>
                <a:xfrm rot="10800000">
                  <a:off x="4579922" y="-1585"/>
                  <a:ext cx="1379618" cy="1379410"/>
                  <a:chOff x="-1266775" y="-5703175"/>
                  <a:chExt cx="4305925" cy="4305275"/>
                </a:xfrm>
              </p:grpSpPr>
              <p:sp>
                <p:nvSpPr>
                  <p:cNvPr id="1073" name="Google Shape;1073;p32"/>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2"/>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2"/>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2"/>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2"/>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2"/>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2"/>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0" name="Google Shape;1080;p32"/>
              <p:cNvSpPr/>
              <p:nvPr/>
            </p:nvSpPr>
            <p:spPr>
              <a:xfrm flipH="1">
                <a:off x="2556806" y="2537169"/>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2"/>
              <p:cNvSpPr/>
              <p:nvPr/>
            </p:nvSpPr>
            <p:spPr>
              <a:xfrm>
                <a:off x="2552350" y="2543422"/>
                <a:ext cx="1278407" cy="1321567"/>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2"/>
              <p:cNvSpPr/>
              <p:nvPr/>
            </p:nvSpPr>
            <p:spPr>
              <a:xfrm rot="-5400000">
                <a:off x="312163" y="259987"/>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2"/>
              <p:cNvSpPr/>
              <p:nvPr/>
            </p:nvSpPr>
            <p:spPr>
              <a:xfrm flipH="1" rot="-5400000">
                <a:off x="315052" y="347087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2"/>
              <p:cNvSpPr/>
              <p:nvPr/>
            </p:nvSpPr>
            <p:spPr>
              <a:xfrm>
                <a:off x="-8175" y="-33915"/>
                <a:ext cx="1276830" cy="615638"/>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2"/>
              <p:cNvSpPr/>
              <p:nvPr/>
            </p:nvSpPr>
            <p:spPr>
              <a:xfrm flipH="1" rot="10800000">
                <a:off x="1265249" y="-92067"/>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2"/>
              <p:cNvSpPr/>
              <p:nvPr/>
            </p:nvSpPr>
            <p:spPr>
              <a:xfrm rot="10800000">
                <a:off x="1268116" y="-93454"/>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2"/>
              <p:cNvSpPr/>
              <p:nvPr/>
            </p:nvSpPr>
            <p:spPr>
              <a:xfrm rot="10800000">
                <a:off x="3727195" y="2135346"/>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2"/>
              <p:cNvSpPr/>
              <p:nvPr/>
            </p:nvSpPr>
            <p:spPr>
              <a:xfrm rot="10800000">
                <a:off x="2453245" y="4143196"/>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 name="Google Shape;1089;p32"/>
            <p:cNvSpPr/>
            <p:nvPr/>
          </p:nvSpPr>
          <p:spPr>
            <a:xfrm>
              <a:off x="2547240" y="-5525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 name="Google Shape;1090;p32"/>
          <p:cNvSpPr txBox="1"/>
          <p:nvPr/>
        </p:nvSpPr>
        <p:spPr>
          <a:xfrm>
            <a:off x="4992150" y="3527600"/>
            <a:ext cx="3405900" cy="615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300"/>
              </a:spcBef>
              <a:spcAft>
                <a:spcPts val="0"/>
              </a:spcAft>
              <a:buNone/>
            </a:pPr>
            <a:r>
              <a:rPr b="1" lang="en" sz="1200">
                <a:solidFill>
                  <a:schemeClr val="dk1"/>
                </a:solidFill>
                <a:latin typeface="Barlow"/>
                <a:ea typeface="Barlow"/>
                <a:cs typeface="Barlow"/>
                <a:sym typeface="Barlow"/>
              </a:rPr>
              <a:t>CREDITS</a:t>
            </a:r>
            <a:r>
              <a:rPr lang="en" sz="1200">
                <a:solidFill>
                  <a:schemeClr val="dk1"/>
                </a:solidFill>
                <a:latin typeface="Barlow Medium"/>
                <a:ea typeface="Barlow Medium"/>
                <a:cs typeface="Barlow Medium"/>
                <a:sym typeface="Barlow Medium"/>
              </a:rPr>
              <a:t>: This presentation template was created by </a:t>
            </a:r>
            <a:r>
              <a:rPr b="1" lang="en" sz="1200">
                <a:solidFill>
                  <a:schemeClr val="dk1"/>
                </a:solidFill>
                <a:uFill>
                  <a:noFill/>
                </a:uFill>
                <a:latin typeface="Barlow"/>
                <a:ea typeface="Barlow"/>
                <a:cs typeface="Barlow"/>
                <a:sym typeface="Barlow"/>
                <a:hlinkClick r:id="rId2">
                  <a:extLst>
                    <a:ext uri="{A12FA001-AC4F-418D-AE19-62706E023703}">
                      <ahyp:hlinkClr val="tx"/>
                    </a:ext>
                  </a:extLst>
                </a:hlinkClick>
              </a:rPr>
              <a:t>Slidesgo</a:t>
            </a:r>
            <a:r>
              <a:rPr lang="en" sz="1200">
                <a:solidFill>
                  <a:schemeClr val="dk1"/>
                </a:solidFill>
                <a:latin typeface="Barlow Medium"/>
                <a:ea typeface="Barlow Medium"/>
                <a:cs typeface="Barlow Medium"/>
                <a:sym typeface="Barlow Medium"/>
              </a:rPr>
              <a:t>, including icons by </a:t>
            </a:r>
            <a:r>
              <a:rPr b="1" lang="en" sz="1200">
                <a:solidFill>
                  <a:schemeClr val="dk1"/>
                </a:solidFill>
                <a:uFill>
                  <a:noFill/>
                </a:uFill>
                <a:latin typeface="Barlow"/>
                <a:ea typeface="Barlow"/>
                <a:cs typeface="Barlow"/>
                <a:sym typeface="Barlow"/>
                <a:hlinkClick r:id="rId3">
                  <a:extLst>
                    <a:ext uri="{A12FA001-AC4F-418D-AE19-62706E023703}">
                      <ahyp:hlinkClr val="tx"/>
                    </a:ext>
                  </a:extLst>
                </a:hlinkClick>
              </a:rPr>
              <a:t>Flaticon</a:t>
            </a:r>
            <a:r>
              <a:rPr b="1" lang="en" sz="1200">
                <a:solidFill>
                  <a:schemeClr val="dk1"/>
                </a:solidFill>
                <a:latin typeface="Barlow"/>
                <a:ea typeface="Barlow"/>
                <a:cs typeface="Barlow"/>
                <a:sym typeface="Barlow"/>
              </a:rPr>
              <a:t> </a:t>
            </a:r>
            <a:r>
              <a:rPr lang="en" sz="1200">
                <a:solidFill>
                  <a:schemeClr val="dk1"/>
                </a:solidFill>
                <a:latin typeface="Barlow Medium"/>
                <a:ea typeface="Barlow Medium"/>
                <a:cs typeface="Barlow Medium"/>
                <a:sym typeface="Barlow Medium"/>
              </a:rPr>
              <a:t>and infographics &amp; images by </a:t>
            </a:r>
            <a:r>
              <a:rPr b="1" lang="en" sz="1200">
                <a:solidFill>
                  <a:schemeClr val="dk1"/>
                </a:solidFill>
                <a:uFill>
                  <a:noFill/>
                </a:uFill>
                <a:latin typeface="Barlow"/>
                <a:ea typeface="Barlow"/>
                <a:cs typeface="Barlow"/>
                <a:sym typeface="Barlow"/>
                <a:hlinkClick r:id="rId4">
                  <a:extLst>
                    <a:ext uri="{A12FA001-AC4F-418D-AE19-62706E023703}">
                      <ahyp:hlinkClr val="tx"/>
                    </a:ext>
                  </a:extLst>
                </a:hlinkClick>
              </a:rPr>
              <a:t>Freepik</a:t>
            </a:r>
            <a:endParaRPr b="1" sz="1200">
              <a:solidFill>
                <a:schemeClr val="dk1"/>
              </a:solidFill>
              <a:latin typeface="Barlow"/>
              <a:ea typeface="Barlow"/>
              <a:cs typeface="Barlow"/>
              <a:sym typeface="Barlow"/>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6">
    <p:spTree>
      <p:nvGrpSpPr>
        <p:cNvPr id="1091" name="Shape 1091"/>
        <p:cNvGrpSpPr/>
        <p:nvPr/>
      </p:nvGrpSpPr>
      <p:grpSpPr>
        <a:xfrm>
          <a:off x="0" y="0"/>
          <a:ext cx="0" cy="0"/>
          <a:chOff x="0" y="0"/>
          <a:chExt cx="0" cy="0"/>
        </a:xfrm>
      </p:grpSpPr>
      <p:grpSp>
        <p:nvGrpSpPr>
          <p:cNvPr id="1092" name="Google Shape;1092;p33"/>
          <p:cNvGrpSpPr/>
          <p:nvPr/>
        </p:nvGrpSpPr>
        <p:grpSpPr>
          <a:xfrm>
            <a:off x="7863577" y="-2439"/>
            <a:ext cx="1282183" cy="5158900"/>
            <a:chOff x="7861822" y="-1831"/>
            <a:chExt cx="1282183" cy="5158900"/>
          </a:xfrm>
        </p:grpSpPr>
        <p:grpSp>
          <p:nvGrpSpPr>
            <p:cNvPr id="1093" name="Google Shape;1093;p33"/>
            <p:cNvGrpSpPr/>
            <p:nvPr/>
          </p:nvGrpSpPr>
          <p:grpSpPr>
            <a:xfrm flipH="1" rot="10800000">
              <a:off x="7862155" y="631498"/>
              <a:ext cx="1281850" cy="1307486"/>
              <a:chOff x="4568191" y="-1904"/>
              <a:chExt cx="1391349" cy="1419175"/>
            </a:xfrm>
          </p:grpSpPr>
          <p:sp>
            <p:nvSpPr>
              <p:cNvPr id="1094" name="Google Shape;1094;p33"/>
              <p:cNvSpPr/>
              <p:nvPr/>
            </p:nvSpPr>
            <p:spPr>
              <a:xfrm>
                <a:off x="4568191" y="-1904"/>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 name="Google Shape;1095;p33"/>
              <p:cNvGrpSpPr/>
              <p:nvPr/>
            </p:nvGrpSpPr>
            <p:grpSpPr>
              <a:xfrm rot="10800000">
                <a:off x="4579922" y="-1585"/>
                <a:ext cx="1379618" cy="1379410"/>
                <a:chOff x="-1266775" y="-5703175"/>
                <a:chExt cx="4305925" cy="4305275"/>
              </a:xfrm>
            </p:grpSpPr>
            <p:sp>
              <p:nvSpPr>
                <p:cNvPr id="1096" name="Google Shape;1096;p33"/>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3"/>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3"/>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3"/>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3"/>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3"/>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3"/>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03" name="Google Shape;1103;p33"/>
            <p:cNvSpPr/>
            <p:nvPr/>
          </p:nvSpPr>
          <p:spPr>
            <a:xfrm flipH="1">
              <a:off x="7866267" y="3849583"/>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3"/>
            <p:cNvSpPr/>
            <p:nvPr/>
          </p:nvSpPr>
          <p:spPr>
            <a:xfrm>
              <a:off x="7861826" y="1938752"/>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3"/>
            <p:cNvSpPr/>
            <p:nvPr/>
          </p:nvSpPr>
          <p:spPr>
            <a:xfrm flipH="1" rot="10800000">
              <a:off x="7861822" y="3837337"/>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3"/>
            <p:cNvSpPr/>
            <p:nvPr/>
          </p:nvSpPr>
          <p:spPr>
            <a:xfrm rot="5400000">
              <a:off x="8185090" y="-32156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3"/>
            <p:cNvSpPr/>
            <p:nvPr/>
          </p:nvSpPr>
          <p:spPr>
            <a:xfrm flipH="1" rot="5400000">
              <a:off x="8182202" y="2886960"/>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33"/>
          <p:cNvGrpSpPr/>
          <p:nvPr/>
        </p:nvGrpSpPr>
        <p:grpSpPr>
          <a:xfrm>
            <a:off x="-8317" y="1304141"/>
            <a:ext cx="1282179" cy="3845354"/>
            <a:chOff x="-8317" y="1304141"/>
            <a:chExt cx="1282179" cy="3845354"/>
          </a:xfrm>
        </p:grpSpPr>
        <p:grpSp>
          <p:nvGrpSpPr>
            <p:cNvPr id="1109" name="Google Shape;1109;p33"/>
            <p:cNvGrpSpPr/>
            <p:nvPr/>
          </p:nvGrpSpPr>
          <p:grpSpPr>
            <a:xfrm>
              <a:off x="-8317" y="1933961"/>
              <a:ext cx="1278341" cy="1308946"/>
              <a:chOff x="4572000" y="-1585"/>
              <a:chExt cx="1387540" cy="1420760"/>
            </a:xfrm>
          </p:grpSpPr>
          <p:sp>
            <p:nvSpPr>
              <p:cNvPr id="1110" name="Google Shape;1110;p33"/>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 name="Google Shape;1111;p33"/>
              <p:cNvGrpSpPr/>
              <p:nvPr/>
            </p:nvGrpSpPr>
            <p:grpSpPr>
              <a:xfrm rot="10800000">
                <a:off x="4579922" y="-1585"/>
                <a:ext cx="1379618" cy="1379410"/>
                <a:chOff x="-1266775" y="-5703175"/>
                <a:chExt cx="4305925" cy="4305275"/>
              </a:xfrm>
            </p:grpSpPr>
            <p:sp>
              <p:nvSpPr>
                <p:cNvPr id="1112" name="Google Shape;1112;p33"/>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3"/>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3"/>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3"/>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3"/>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3"/>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3"/>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19" name="Google Shape;1119;p33"/>
            <p:cNvSpPr/>
            <p:nvPr/>
          </p:nvSpPr>
          <p:spPr>
            <a:xfrm>
              <a:off x="-4545" y="324297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3"/>
            <p:cNvSpPr/>
            <p:nvPr/>
          </p:nvSpPr>
          <p:spPr>
            <a:xfrm rot="-5400000">
              <a:off x="312019" y="98440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3"/>
            <p:cNvSpPr/>
            <p:nvPr/>
          </p:nvSpPr>
          <p:spPr>
            <a:xfrm rot="-5400000">
              <a:off x="314907" y="419117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 name="Google Shape;1122;p33"/>
          <p:cNvSpPr/>
          <p:nvPr/>
        </p:nvSpPr>
        <p:spPr>
          <a:xfrm>
            <a:off x="7466611" y="372262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3"/>
          <p:cNvSpPr/>
          <p:nvPr/>
        </p:nvSpPr>
        <p:spPr>
          <a:xfrm>
            <a:off x="1596857" y="4391631"/>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_1">
    <p:spTree>
      <p:nvGrpSpPr>
        <p:cNvPr id="1124" name="Shape 1124"/>
        <p:cNvGrpSpPr/>
        <p:nvPr/>
      </p:nvGrpSpPr>
      <p:grpSpPr>
        <a:xfrm>
          <a:off x="0" y="0"/>
          <a:ext cx="0" cy="0"/>
          <a:chOff x="0" y="0"/>
          <a:chExt cx="0" cy="0"/>
        </a:xfrm>
      </p:grpSpPr>
      <p:sp>
        <p:nvSpPr>
          <p:cNvPr id="1125" name="Google Shape;1125;p34"/>
          <p:cNvSpPr/>
          <p:nvPr/>
        </p:nvSpPr>
        <p:spPr>
          <a:xfrm>
            <a:off x="964192" y="154265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 name="Google Shape;1126;p34"/>
          <p:cNvGrpSpPr/>
          <p:nvPr/>
        </p:nvGrpSpPr>
        <p:grpSpPr>
          <a:xfrm>
            <a:off x="-3" y="-3503"/>
            <a:ext cx="6783863" cy="1282185"/>
            <a:chOff x="3506" y="6"/>
            <a:chExt cx="6783863" cy="1282185"/>
          </a:xfrm>
        </p:grpSpPr>
        <p:grpSp>
          <p:nvGrpSpPr>
            <p:cNvPr id="1127" name="Google Shape;1127;p34"/>
            <p:cNvGrpSpPr/>
            <p:nvPr/>
          </p:nvGrpSpPr>
          <p:grpSpPr>
            <a:xfrm rot="-5400000">
              <a:off x="974306" y="-14208"/>
              <a:ext cx="1276830" cy="1308946"/>
              <a:chOff x="4575809" y="-1585"/>
              <a:chExt cx="1385900" cy="1420760"/>
            </a:xfrm>
          </p:grpSpPr>
          <p:sp>
            <p:nvSpPr>
              <p:cNvPr id="1128" name="Google Shape;1128;p34"/>
              <p:cNvSpPr/>
              <p:nvPr/>
            </p:nvSpPr>
            <p:spPr>
              <a:xfrm>
                <a:off x="4575809"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 name="Google Shape;1129;p34"/>
              <p:cNvGrpSpPr/>
              <p:nvPr/>
            </p:nvGrpSpPr>
            <p:grpSpPr>
              <a:xfrm rot="10800000">
                <a:off x="4579922" y="-1585"/>
                <a:ext cx="1379618" cy="1379410"/>
                <a:chOff x="-1266775" y="-5703175"/>
                <a:chExt cx="4305925" cy="4305275"/>
              </a:xfrm>
            </p:grpSpPr>
            <p:sp>
              <p:nvSpPr>
                <p:cNvPr id="1130" name="Google Shape;1130;p34"/>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4"/>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4"/>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4"/>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4"/>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4"/>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4"/>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7" name="Google Shape;1137;p34"/>
            <p:cNvSpPr/>
            <p:nvPr/>
          </p:nvSpPr>
          <p:spPr>
            <a:xfrm rot="-5400000">
              <a:off x="4187544" y="-10877"/>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4"/>
            <p:cNvSpPr/>
            <p:nvPr/>
          </p:nvSpPr>
          <p:spPr>
            <a:xfrm rot="-5400000">
              <a:off x="2263589" y="3678"/>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4"/>
            <p:cNvSpPr/>
            <p:nvPr/>
          </p:nvSpPr>
          <p:spPr>
            <a:xfrm flipH="1" rot="-5400000">
              <a:off x="4187448" y="-15227"/>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4"/>
            <p:cNvSpPr/>
            <p:nvPr/>
          </p:nvSpPr>
          <p:spPr>
            <a:xfrm rot="10800000">
              <a:off x="322556" y="1781"/>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4"/>
            <p:cNvSpPr/>
            <p:nvPr/>
          </p:nvSpPr>
          <p:spPr>
            <a:xfrm flipH="1" rot="10800000">
              <a:off x="3535203" y="647"/>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4"/>
            <p:cNvSpPr/>
            <p:nvPr/>
          </p:nvSpPr>
          <p:spPr>
            <a:xfrm rot="-5400000">
              <a:off x="-474400" y="483268"/>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4"/>
            <p:cNvSpPr/>
            <p:nvPr/>
          </p:nvSpPr>
          <p:spPr>
            <a:xfrm rot="-5400000">
              <a:off x="5495211" y="-14531"/>
              <a:ext cx="1276830" cy="1307486"/>
            </a:xfrm>
            <a:custGeom>
              <a:rect b="b" l="l" r="r" t="t"/>
              <a:pathLst>
                <a:path extrusionOk="0" h="56767" w="55436">
                  <a:moveTo>
                    <a:pt x="0" y="0"/>
                  </a:moveTo>
                  <a:lnTo>
                    <a:pt x="0" y="56767"/>
                  </a:lnTo>
                  <a:lnTo>
                    <a:pt x="55435" y="56767"/>
                  </a:lnTo>
                  <a:lnTo>
                    <a:pt x="55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4"/>
            <p:cNvSpPr/>
            <p:nvPr/>
          </p:nvSpPr>
          <p:spPr>
            <a:xfrm flipH="1" rot="5400000">
              <a:off x="5478636" y="6486"/>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34"/>
          <p:cNvGrpSpPr/>
          <p:nvPr/>
        </p:nvGrpSpPr>
        <p:grpSpPr>
          <a:xfrm>
            <a:off x="2088533" y="3432458"/>
            <a:ext cx="7060732" cy="1722326"/>
            <a:chOff x="2107831" y="3432458"/>
            <a:chExt cx="7060732" cy="1722326"/>
          </a:xfrm>
        </p:grpSpPr>
        <p:sp>
          <p:nvSpPr>
            <p:cNvPr id="1146" name="Google Shape;1146;p34"/>
            <p:cNvSpPr/>
            <p:nvPr/>
          </p:nvSpPr>
          <p:spPr>
            <a:xfrm>
              <a:off x="7228248" y="3432458"/>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 name="Google Shape;1147;p34"/>
            <p:cNvGrpSpPr/>
            <p:nvPr/>
          </p:nvGrpSpPr>
          <p:grpSpPr>
            <a:xfrm>
              <a:off x="2107831" y="3870056"/>
              <a:ext cx="7060732" cy="1284727"/>
              <a:chOff x="2107831" y="3860531"/>
              <a:chExt cx="7060732" cy="1284727"/>
            </a:xfrm>
          </p:grpSpPr>
          <p:sp>
            <p:nvSpPr>
              <p:cNvPr id="1148" name="Google Shape;1148;p34"/>
              <p:cNvSpPr/>
              <p:nvPr/>
            </p:nvSpPr>
            <p:spPr>
              <a:xfrm rot="10800000">
                <a:off x="2107831" y="3867084"/>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34"/>
              <p:cNvGrpSpPr/>
              <p:nvPr/>
            </p:nvGrpSpPr>
            <p:grpSpPr>
              <a:xfrm flipH="1" rot="-5400000">
                <a:off x="7237475" y="3849070"/>
                <a:ext cx="1278341" cy="1308946"/>
                <a:chOff x="4572000" y="-1585"/>
                <a:chExt cx="1387540" cy="1420760"/>
              </a:xfrm>
            </p:grpSpPr>
            <p:sp>
              <p:nvSpPr>
                <p:cNvPr id="1150" name="Google Shape;1150;p34"/>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 name="Google Shape;1151;p34"/>
                <p:cNvGrpSpPr/>
                <p:nvPr/>
              </p:nvGrpSpPr>
              <p:grpSpPr>
                <a:xfrm rot="10800000">
                  <a:off x="4579922" y="-1585"/>
                  <a:ext cx="1379618" cy="1379410"/>
                  <a:chOff x="-1266775" y="-5703175"/>
                  <a:chExt cx="4305925" cy="4305275"/>
                </a:xfrm>
              </p:grpSpPr>
              <p:sp>
                <p:nvSpPr>
                  <p:cNvPr id="1152" name="Google Shape;1152;p34"/>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4"/>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4"/>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4"/>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4"/>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4"/>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4"/>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59" name="Google Shape;1159;p34"/>
              <p:cNvSpPr/>
              <p:nvPr/>
            </p:nvSpPr>
            <p:spPr>
              <a:xfrm flipH="1" rot="5400000">
                <a:off x="4024992" y="3851402"/>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4"/>
              <p:cNvSpPr/>
              <p:nvPr/>
            </p:nvSpPr>
            <p:spPr>
              <a:xfrm rot="5400000">
                <a:off x="5949125" y="386771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4"/>
              <p:cNvSpPr/>
              <p:nvPr/>
            </p:nvSpPr>
            <p:spPr>
              <a:xfrm flipH="1" rot="-5400000">
                <a:off x="4029884" y="384529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4"/>
              <p:cNvSpPr/>
              <p:nvPr/>
            </p:nvSpPr>
            <p:spPr>
              <a:xfrm rot="10800000">
                <a:off x="8529984" y="3864061"/>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4"/>
              <p:cNvSpPr/>
              <p:nvPr/>
            </p:nvSpPr>
            <p:spPr>
              <a:xfrm flipH="1" rot="10800000">
                <a:off x="5315584" y="386117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4"/>
              <p:cNvSpPr/>
              <p:nvPr/>
            </p:nvSpPr>
            <p:spPr>
              <a:xfrm flipH="1" rot="5400000">
                <a:off x="2738747" y="3867422"/>
                <a:ext cx="1276830" cy="1264627"/>
              </a:xfrm>
              <a:custGeom>
                <a:rect b="b" l="l" r="r" t="t"/>
                <a:pathLst>
                  <a:path extrusionOk="0" h="56767" w="55436">
                    <a:moveTo>
                      <a:pt x="0" y="0"/>
                    </a:moveTo>
                    <a:lnTo>
                      <a:pt x="0" y="56767"/>
                    </a:lnTo>
                    <a:lnTo>
                      <a:pt x="55435" y="56767"/>
                    </a:lnTo>
                    <a:lnTo>
                      <a:pt x="55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4"/>
              <p:cNvSpPr/>
              <p:nvPr/>
            </p:nvSpPr>
            <p:spPr>
              <a:xfrm rot="5400000">
                <a:off x="2735654" y="3870519"/>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6_1_1">
    <p:spTree>
      <p:nvGrpSpPr>
        <p:cNvPr id="1166" name="Shape 1166"/>
        <p:cNvGrpSpPr/>
        <p:nvPr/>
      </p:nvGrpSpPr>
      <p:grpSpPr>
        <a:xfrm>
          <a:off x="0" y="0"/>
          <a:ext cx="0" cy="0"/>
          <a:chOff x="0" y="0"/>
          <a:chExt cx="0" cy="0"/>
        </a:xfrm>
      </p:grpSpPr>
      <p:grpSp>
        <p:nvGrpSpPr>
          <p:cNvPr id="1167" name="Google Shape;1167;p35"/>
          <p:cNvGrpSpPr/>
          <p:nvPr/>
        </p:nvGrpSpPr>
        <p:grpSpPr>
          <a:xfrm>
            <a:off x="7883894" y="1944524"/>
            <a:ext cx="1278770" cy="3212075"/>
            <a:chOff x="7883894" y="1944524"/>
            <a:chExt cx="1278770" cy="3212075"/>
          </a:xfrm>
        </p:grpSpPr>
        <p:sp>
          <p:nvSpPr>
            <p:cNvPr id="1168" name="Google Shape;1168;p35"/>
            <p:cNvSpPr/>
            <p:nvPr/>
          </p:nvSpPr>
          <p:spPr>
            <a:xfrm flipH="1">
              <a:off x="7883970" y="1944524"/>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5"/>
            <p:cNvSpPr/>
            <p:nvPr/>
          </p:nvSpPr>
          <p:spPr>
            <a:xfrm flipH="1">
              <a:off x="7883894" y="3847725"/>
              <a:ext cx="1276889"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5"/>
            <p:cNvSpPr/>
            <p:nvPr/>
          </p:nvSpPr>
          <p:spPr>
            <a:xfrm rot="5400000">
              <a:off x="8204346" y="289097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 name="Google Shape;1171;p35"/>
          <p:cNvSpPr/>
          <p:nvPr/>
        </p:nvSpPr>
        <p:spPr>
          <a:xfrm>
            <a:off x="7673042" y="194277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 name="Google Shape;1172;p35"/>
          <p:cNvGrpSpPr/>
          <p:nvPr/>
        </p:nvGrpSpPr>
        <p:grpSpPr>
          <a:xfrm>
            <a:off x="-3519" y="644591"/>
            <a:ext cx="1670916" cy="4522819"/>
            <a:chOff x="-3519" y="644591"/>
            <a:chExt cx="1670916" cy="4522819"/>
          </a:xfrm>
        </p:grpSpPr>
        <p:sp>
          <p:nvSpPr>
            <p:cNvPr id="1173" name="Google Shape;1173;p35"/>
            <p:cNvSpPr/>
            <p:nvPr/>
          </p:nvSpPr>
          <p:spPr>
            <a:xfrm flipH="1" rot="10800000">
              <a:off x="-3519" y="3858485"/>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5"/>
            <p:cNvSpPr/>
            <p:nvPr/>
          </p:nvSpPr>
          <p:spPr>
            <a:xfrm flipH="1" rot="10800000">
              <a:off x="-2611" y="258735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5"/>
            <p:cNvSpPr/>
            <p:nvPr/>
          </p:nvSpPr>
          <p:spPr>
            <a:xfrm rot="10800000">
              <a:off x="3766" y="644591"/>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5"/>
            <p:cNvSpPr/>
            <p:nvPr/>
          </p:nvSpPr>
          <p:spPr>
            <a:xfrm rot="-5400000">
              <a:off x="316841" y="1633913"/>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 name="Google Shape;1177;p35"/>
            <p:cNvGrpSpPr/>
            <p:nvPr/>
          </p:nvGrpSpPr>
          <p:grpSpPr>
            <a:xfrm>
              <a:off x="-1531" y="3896493"/>
              <a:ext cx="1271109" cy="1270917"/>
              <a:chOff x="-1296491" y="-5703175"/>
              <a:chExt cx="4305925" cy="4305275"/>
            </a:xfrm>
          </p:grpSpPr>
          <p:sp>
            <p:nvSpPr>
              <p:cNvPr id="1178" name="Google Shape;1178;p35"/>
              <p:cNvSpPr/>
              <p:nvPr/>
            </p:nvSpPr>
            <p:spPr>
              <a:xfrm>
                <a:off x="-1295841"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5"/>
              <p:cNvSpPr/>
              <p:nvPr/>
            </p:nvSpPr>
            <p:spPr>
              <a:xfrm>
                <a:off x="-1296491"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5"/>
              <p:cNvSpPr/>
              <p:nvPr/>
            </p:nvSpPr>
            <p:spPr>
              <a:xfrm>
                <a:off x="-1296491"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5"/>
              <p:cNvSpPr/>
              <p:nvPr/>
            </p:nvSpPr>
            <p:spPr>
              <a:xfrm>
                <a:off x="-1296491"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5"/>
              <p:cNvSpPr/>
              <p:nvPr/>
            </p:nvSpPr>
            <p:spPr>
              <a:xfrm>
                <a:off x="-1296491"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5"/>
              <p:cNvSpPr/>
              <p:nvPr/>
            </p:nvSpPr>
            <p:spPr>
              <a:xfrm>
                <a:off x="-1295841"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5"/>
              <p:cNvSpPr/>
              <p:nvPr/>
            </p:nvSpPr>
            <p:spPr>
              <a:xfrm>
                <a:off x="-1296491"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 name="Google Shape;1185;p35"/>
            <p:cNvSpPr/>
            <p:nvPr/>
          </p:nvSpPr>
          <p:spPr>
            <a:xfrm>
              <a:off x="1544798" y="385843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6_1_1_1">
    <p:spTree>
      <p:nvGrpSpPr>
        <p:cNvPr id="1186" name="Shape 1186"/>
        <p:cNvGrpSpPr/>
        <p:nvPr/>
      </p:nvGrpSpPr>
      <p:grpSpPr>
        <a:xfrm>
          <a:off x="0" y="0"/>
          <a:ext cx="0" cy="0"/>
          <a:chOff x="0" y="0"/>
          <a:chExt cx="0" cy="0"/>
        </a:xfrm>
      </p:grpSpPr>
      <p:grpSp>
        <p:nvGrpSpPr>
          <p:cNvPr id="1187" name="Google Shape;1187;p36"/>
          <p:cNvGrpSpPr/>
          <p:nvPr/>
        </p:nvGrpSpPr>
        <p:grpSpPr>
          <a:xfrm>
            <a:off x="7880385" y="-1930"/>
            <a:ext cx="1290509" cy="5158529"/>
            <a:chOff x="7880385" y="-1930"/>
            <a:chExt cx="1290509" cy="5158529"/>
          </a:xfrm>
        </p:grpSpPr>
        <p:grpSp>
          <p:nvGrpSpPr>
            <p:cNvPr id="1188" name="Google Shape;1188;p36"/>
            <p:cNvGrpSpPr/>
            <p:nvPr/>
          </p:nvGrpSpPr>
          <p:grpSpPr>
            <a:xfrm>
              <a:off x="7880408" y="633761"/>
              <a:ext cx="1278341" cy="1308946"/>
              <a:chOff x="4572000" y="-1585"/>
              <a:chExt cx="1387540" cy="1420760"/>
            </a:xfrm>
          </p:grpSpPr>
          <p:sp>
            <p:nvSpPr>
              <p:cNvPr id="1189" name="Google Shape;1189;p36"/>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 name="Google Shape;1190;p36"/>
              <p:cNvGrpSpPr/>
              <p:nvPr/>
            </p:nvGrpSpPr>
            <p:grpSpPr>
              <a:xfrm rot="10800000">
                <a:off x="4579922" y="-1585"/>
                <a:ext cx="1379618" cy="1379410"/>
                <a:chOff x="-1266775" y="-5703175"/>
                <a:chExt cx="4305925" cy="4305275"/>
              </a:xfrm>
            </p:grpSpPr>
            <p:sp>
              <p:nvSpPr>
                <p:cNvPr id="1191" name="Google Shape;1191;p36"/>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6"/>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6"/>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6"/>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6"/>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6"/>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6"/>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98" name="Google Shape;1198;p36"/>
            <p:cNvSpPr/>
            <p:nvPr/>
          </p:nvSpPr>
          <p:spPr>
            <a:xfrm>
              <a:off x="7894064" y="3847729"/>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6"/>
            <p:cNvSpPr/>
            <p:nvPr/>
          </p:nvSpPr>
          <p:spPr>
            <a:xfrm>
              <a:off x="7880672" y="194277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6"/>
            <p:cNvSpPr/>
            <p:nvPr/>
          </p:nvSpPr>
          <p:spPr>
            <a:xfrm>
              <a:off x="7885775" y="3847725"/>
              <a:ext cx="1276889"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6"/>
            <p:cNvSpPr/>
            <p:nvPr/>
          </p:nvSpPr>
          <p:spPr>
            <a:xfrm rot="-5400000">
              <a:off x="8200744" y="-32166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6"/>
            <p:cNvSpPr/>
            <p:nvPr/>
          </p:nvSpPr>
          <p:spPr>
            <a:xfrm flipH="1" rot="-5400000">
              <a:off x="8200123" y="289097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6"/>
            <p:cNvSpPr/>
            <p:nvPr/>
          </p:nvSpPr>
          <p:spPr>
            <a:xfrm>
              <a:off x="7894067" y="415810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36"/>
          <p:cNvGrpSpPr/>
          <p:nvPr/>
        </p:nvGrpSpPr>
        <p:grpSpPr>
          <a:xfrm>
            <a:off x="-12423" y="873191"/>
            <a:ext cx="1285071" cy="4522841"/>
            <a:chOff x="-2898" y="873191"/>
            <a:chExt cx="1285071" cy="4522841"/>
          </a:xfrm>
        </p:grpSpPr>
        <p:grpSp>
          <p:nvGrpSpPr>
            <p:cNvPr id="1205" name="Google Shape;1205;p36"/>
            <p:cNvGrpSpPr/>
            <p:nvPr/>
          </p:nvGrpSpPr>
          <p:grpSpPr>
            <a:xfrm flipH="1" rot="10800000">
              <a:off x="-10" y="4087085"/>
              <a:ext cx="1278341" cy="1308946"/>
              <a:chOff x="4572000" y="-1585"/>
              <a:chExt cx="1387540" cy="1420760"/>
            </a:xfrm>
          </p:grpSpPr>
          <p:sp>
            <p:nvSpPr>
              <p:cNvPr id="1206" name="Google Shape;1206;p36"/>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 name="Google Shape;1207;p36"/>
              <p:cNvGrpSpPr/>
              <p:nvPr/>
            </p:nvGrpSpPr>
            <p:grpSpPr>
              <a:xfrm rot="10800000">
                <a:off x="4579922" y="-1585"/>
                <a:ext cx="1379618" cy="1379410"/>
                <a:chOff x="-1266775" y="-5703175"/>
                <a:chExt cx="4305925" cy="4305275"/>
              </a:xfrm>
            </p:grpSpPr>
            <p:sp>
              <p:nvSpPr>
                <p:cNvPr id="1208" name="Google Shape;1208;p36"/>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6"/>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6"/>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6"/>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6"/>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6"/>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6"/>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5" name="Google Shape;1215;p36"/>
            <p:cNvSpPr/>
            <p:nvPr/>
          </p:nvSpPr>
          <p:spPr>
            <a:xfrm flipH="1" rot="10800000">
              <a:off x="899" y="874577"/>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6"/>
            <p:cNvSpPr/>
            <p:nvPr/>
          </p:nvSpPr>
          <p:spPr>
            <a:xfrm flipH="1" rot="10800000">
              <a:off x="-2611" y="281595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6"/>
            <p:cNvSpPr/>
            <p:nvPr/>
          </p:nvSpPr>
          <p:spPr>
            <a:xfrm rot="10800000">
              <a:off x="3766" y="873191"/>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6"/>
            <p:cNvSpPr/>
            <p:nvPr/>
          </p:nvSpPr>
          <p:spPr>
            <a:xfrm rot="-5400000">
              <a:off x="316841" y="186075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6"/>
            <p:cNvSpPr/>
            <p:nvPr/>
          </p:nvSpPr>
          <p:spPr>
            <a:xfrm>
              <a:off x="1152548" y="170548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220" name="Shape 1220"/>
        <p:cNvGrpSpPr/>
        <p:nvPr/>
      </p:nvGrpSpPr>
      <p:grpSpPr>
        <a:xfrm>
          <a:off x="0" y="0"/>
          <a:ext cx="0" cy="0"/>
          <a:chOff x="0" y="0"/>
          <a:chExt cx="0" cy="0"/>
        </a:xfrm>
      </p:grpSpPr>
      <p:sp>
        <p:nvSpPr>
          <p:cNvPr id="1221" name="Google Shape;1221;p37"/>
          <p:cNvSpPr txBox="1"/>
          <p:nvPr>
            <p:ph type="title"/>
          </p:nvPr>
        </p:nvSpPr>
        <p:spPr>
          <a:xfrm>
            <a:off x="715250" y="1809750"/>
            <a:ext cx="4531200" cy="1463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b="0" sz="4000">
                <a:latin typeface="Lato Black"/>
                <a:ea typeface="Lato Black"/>
                <a:cs typeface="Lato Black"/>
                <a:sym typeface="Lato Black"/>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1222" name="Google Shape;1222;p37"/>
          <p:cNvSpPr txBox="1"/>
          <p:nvPr>
            <p:ph idx="1" type="subTitle"/>
          </p:nvPr>
        </p:nvSpPr>
        <p:spPr>
          <a:xfrm>
            <a:off x="1560750" y="3429800"/>
            <a:ext cx="2840100" cy="716400"/>
          </a:xfrm>
          <a:prstGeom prst="rect">
            <a:avLst/>
          </a:prstGeom>
          <a:solidFill>
            <a:schemeClr val="lt2"/>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700">
                <a:solidFill>
                  <a:schemeClr val="dk2"/>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23" name="Google Shape;1223;p37"/>
          <p:cNvSpPr txBox="1"/>
          <p:nvPr>
            <p:ph idx="2" type="title"/>
          </p:nvPr>
        </p:nvSpPr>
        <p:spPr>
          <a:xfrm>
            <a:off x="2457025" y="692500"/>
            <a:ext cx="961200" cy="960900"/>
          </a:xfrm>
          <a:prstGeom prst="rect">
            <a:avLst/>
          </a:prstGeom>
          <a:solidFill>
            <a:schemeClr val="lt2"/>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Lato"/>
              <a:buNone/>
              <a:defRPr b="1" sz="4000">
                <a:solidFill>
                  <a:schemeClr val="dk2"/>
                </a:solidFill>
                <a:latin typeface="Lato"/>
                <a:ea typeface="Lato"/>
                <a:cs typeface="Lato"/>
                <a:sym typeface="Lato"/>
              </a:defRPr>
            </a:lvl1pPr>
            <a:lvl2pPr lvl="1" rtl="0" algn="ctr">
              <a:lnSpc>
                <a:spcPct val="100000"/>
              </a:lnSpc>
              <a:spcBef>
                <a:spcPts val="0"/>
              </a:spcBef>
              <a:spcAft>
                <a:spcPts val="0"/>
              </a:spcAft>
              <a:buSzPts val="2500"/>
              <a:buFont typeface="Lato"/>
              <a:buNone/>
              <a:defRPr b="1" sz="2500">
                <a:latin typeface="Lato"/>
                <a:ea typeface="Lato"/>
                <a:cs typeface="Lato"/>
                <a:sym typeface="Lato"/>
              </a:defRPr>
            </a:lvl2pPr>
            <a:lvl3pPr lvl="2" rtl="0" algn="ctr">
              <a:lnSpc>
                <a:spcPct val="100000"/>
              </a:lnSpc>
              <a:spcBef>
                <a:spcPts val="0"/>
              </a:spcBef>
              <a:spcAft>
                <a:spcPts val="0"/>
              </a:spcAft>
              <a:buSzPts val="2500"/>
              <a:buFont typeface="Lato"/>
              <a:buNone/>
              <a:defRPr b="1" sz="2500">
                <a:latin typeface="Lato"/>
                <a:ea typeface="Lato"/>
                <a:cs typeface="Lato"/>
                <a:sym typeface="Lato"/>
              </a:defRPr>
            </a:lvl3pPr>
            <a:lvl4pPr lvl="3" rtl="0" algn="ctr">
              <a:lnSpc>
                <a:spcPct val="100000"/>
              </a:lnSpc>
              <a:spcBef>
                <a:spcPts val="0"/>
              </a:spcBef>
              <a:spcAft>
                <a:spcPts val="0"/>
              </a:spcAft>
              <a:buSzPts val="2500"/>
              <a:buFont typeface="Lato"/>
              <a:buNone/>
              <a:defRPr b="1" sz="2500">
                <a:latin typeface="Lato"/>
                <a:ea typeface="Lato"/>
                <a:cs typeface="Lato"/>
                <a:sym typeface="Lato"/>
              </a:defRPr>
            </a:lvl4pPr>
            <a:lvl5pPr lvl="4" rtl="0" algn="ctr">
              <a:lnSpc>
                <a:spcPct val="100000"/>
              </a:lnSpc>
              <a:spcBef>
                <a:spcPts val="0"/>
              </a:spcBef>
              <a:spcAft>
                <a:spcPts val="0"/>
              </a:spcAft>
              <a:buSzPts val="2500"/>
              <a:buFont typeface="Lato"/>
              <a:buNone/>
              <a:defRPr b="1" sz="2500">
                <a:latin typeface="Lato"/>
                <a:ea typeface="Lato"/>
                <a:cs typeface="Lato"/>
                <a:sym typeface="Lato"/>
              </a:defRPr>
            </a:lvl5pPr>
            <a:lvl6pPr lvl="5" rtl="0" algn="ctr">
              <a:lnSpc>
                <a:spcPct val="100000"/>
              </a:lnSpc>
              <a:spcBef>
                <a:spcPts val="0"/>
              </a:spcBef>
              <a:spcAft>
                <a:spcPts val="0"/>
              </a:spcAft>
              <a:buSzPts val="2500"/>
              <a:buFont typeface="Lato"/>
              <a:buNone/>
              <a:defRPr b="1" sz="2500">
                <a:latin typeface="Lato"/>
                <a:ea typeface="Lato"/>
                <a:cs typeface="Lato"/>
                <a:sym typeface="Lato"/>
              </a:defRPr>
            </a:lvl6pPr>
            <a:lvl7pPr lvl="6" rtl="0" algn="ctr">
              <a:lnSpc>
                <a:spcPct val="100000"/>
              </a:lnSpc>
              <a:spcBef>
                <a:spcPts val="0"/>
              </a:spcBef>
              <a:spcAft>
                <a:spcPts val="0"/>
              </a:spcAft>
              <a:buSzPts val="2500"/>
              <a:buFont typeface="Lato"/>
              <a:buNone/>
              <a:defRPr b="1" sz="2500">
                <a:latin typeface="Lato"/>
                <a:ea typeface="Lato"/>
                <a:cs typeface="Lato"/>
                <a:sym typeface="Lato"/>
              </a:defRPr>
            </a:lvl7pPr>
            <a:lvl8pPr lvl="7" rtl="0" algn="ctr">
              <a:lnSpc>
                <a:spcPct val="100000"/>
              </a:lnSpc>
              <a:spcBef>
                <a:spcPts val="0"/>
              </a:spcBef>
              <a:spcAft>
                <a:spcPts val="0"/>
              </a:spcAft>
              <a:buSzPts val="2500"/>
              <a:buFont typeface="Lato"/>
              <a:buNone/>
              <a:defRPr b="1" sz="2500">
                <a:latin typeface="Lato"/>
                <a:ea typeface="Lato"/>
                <a:cs typeface="Lato"/>
                <a:sym typeface="Lato"/>
              </a:defRPr>
            </a:lvl8pPr>
            <a:lvl9pPr lvl="8" rtl="0" algn="ctr">
              <a:lnSpc>
                <a:spcPct val="100000"/>
              </a:lnSpc>
              <a:spcBef>
                <a:spcPts val="0"/>
              </a:spcBef>
              <a:spcAft>
                <a:spcPts val="0"/>
              </a:spcAft>
              <a:buSzPts val="2500"/>
              <a:buFont typeface="Lato"/>
              <a:buNone/>
              <a:defRPr b="1" sz="2500">
                <a:latin typeface="Lato"/>
                <a:ea typeface="Lato"/>
                <a:cs typeface="Lato"/>
                <a:sym typeface="Lato"/>
              </a:defRPr>
            </a:lvl9pPr>
          </a:lstStyle>
          <a:p/>
        </p:txBody>
      </p:sp>
      <p:cxnSp>
        <p:nvCxnSpPr>
          <p:cNvPr id="1224" name="Google Shape;1224;p37"/>
          <p:cNvCxnSpPr/>
          <p:nvPr/>
        </p:nvCxnSpPr>
        <p:spPr>
          <a:xfrm rot="10800000">
            <a:off x="723750" y="4678425"/>
            <a:ext cx="8477400" cy="0"/>
          </a:xfrm>
          <a:prstGeom prst="straightConnector1">
            <a:avLst/>
          </a:prstGeom>
          <a:noFill/>
          <a:ln cap="flat" cmpd="sng" w="9525">
            <a:solidFill>
              <a:schemeClr val="lt1"/>
            </a:solidFill>
            <a:prstDash val="solid"/>
            <a:round/>
            <a:headEnd len="sm" w="sm" type="none"/>
            <a:tailEnd len="sm" w="sm" type="none"/>
          </a:ln>
        </p:spPr>
      </p:cxnSp>
      <p:sp>
        <p:nvSpPr>
          <p:cNvPr id="1225" name="Google Shape;1225;p3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7">
    <p:spTree>
      <p:nvGrpSpPr>
        <p:cNvPr id="1226" name="Shape 1226"/>
        <p:cNvGrpSpPr/>
        <p:nvPr/>
      </p:nvGrpSpPr>
      <p:grpSpPr>
        <a:xfrm>
          <a:off x="0" y="0"/>
          <a:ext cx="0" cy="0"/>
          <a:chOff x="0" y="0"/>
          <a:chExt cx="0" cy="0"/>
        </a:xfrm>
      </p:grpSpPr>
      <p:sp>
        <p:nvSpPr>
          <p:cNvPr id="1227" name="Google Shape;1227;p38"/>
          <p:cNvSpPr txBox="1"/>
          <p:nvPr>
            <p:ph type="title"/>
          </p:nvPr>
        </p:nvSpPr>
        <p:spPr>
          <a:xfrm>
            <a:off x="822475" y="1713150"/>
            <a:ext cx="763200" cy="764400"/>
          </a:xfrm>
          <a:prstGeom prst="rect">
            <a:avLst/>
          </a:prstGeom>
          <a:solidFill>
            <a:srgbClr val="95FFFF"/>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Lato"/>
              <a:buNone/>
              <a:defRPr b="1" sz="3500">
                <a:solidFill>
                  <a:schemeClr val="dk2"/>
                </a:solidFill>
                <a:latin typeface="Lato"/>
                <a:ea typeface="Lato"/>
                <a:cs typeface="Lato"/>
                <a:sym typeface="Lato"/>
              </a:defRPr>
            </a:lvl1pPr>
            <a:lvl2pPr lvl="1" rtl="0" algn="ctr">
              <a:lnSpc>
                <a:spcPct val="100000"/>
              </a:lnSpc>
              <a:spcBef>
                <a:spcPts val="0"/>
              </a:spcBef>
              <a:spcAft>
                <a:spcPts val="0"/>
              </a:spcAft>
              <a:buSzPts val="2500"/>
              <a:buFont typeface="Lato"/>
              <a:buNone/>
              <a:defRPr b="1" sz="2500">
                <a:latin typeface="Lato"/>
                <a:ea typeface="Lato"/>
                <a:cs typeface="Lato"/>
                <a:sym typeface="Lato"/>
              </a:defRPr>
            </a:lvl2pPr>
            <a:lvl3pPr lvl="2" rtl="0" algn="ctr">
              <a:lnSpc>
                <a:spcPct val="100000"/>
              </a:lnSpc>
              <a:spcBef>
                <a:spcPts val="0"/>
              </a:spcBef>
              <a:spcAft>
                <a:spcPts val="0"/>
              </a:spcAft>
              <a:buSzPts val="2500"/>
              <a:buFont typeface="Lato"/>
              <a:buNone/>
              <a:defRPr b="1" sz="2500">
                <a:latin typeface="Lato"/>
                <a:ea typeface="Lato"/>
                <a:cs typeface="Lato"/>
                <a:sym typeface="Lato"/>
              </a:defRPr>
            </a:lvl3pPr>
            <a:lvl4pPr lvl="3" rtl="0" algn="ctr">
              <a:lnSpc>
                <a:spcPct val="100000"/>
              </a:lnSpc>
              <a:spcBef>
                <a:spcPts val="0"/>
              </a:spcBef>
              <a:spcAft>
                <a:spcPts val="0"/>
              </a:spcAft>
              <a:buSzPts val="2500"/>
              <a:buFont typeface="Lato"/>
              <a:buNone/>
              <a:defRPr b="1" sz="2500">
                <a:latin typeface="Lato"/>
                <a:ea typeface="Lato"/>
                <a:cs typeface="Lato"/>
                <a:sym typeface="Lato"/>
              </a:defRPr>
            </a:lvl4pPr>
            <a:lvl5pPr lvl="4" rtl="0" algn="ctr">
              <a:lnSpc>
                <a:spcPct val="100000"/>
              </a:lnSpc>
              <a:spcBef>
                <a:spcPts val="0"/>
              </a:spcBef>
              <a:spcAft>
                <a:spcPts val="0"/>
              </a:spcAft>
              <a:buSzPts val="2500"/>
              <a:buFont typeface="Lato"/>
              <a:buNone/>
              <a:defRPr b="1" sz="2500">
                <a:latin typeface="Lato"/>
                <a:ea typeface="Lato"/>
                <a:cs typeface="Lato"/>
                <a:sym typeface="Lato"/>
              </a:defRPr>
            </a:lvl5pPr>
            <a:lvl6pPr lvl="5" rtl="0" algn="ctr">
              <a:lnSpc>
                <a:spcPct val="100000"/>
              </a:lnSpc>
              <a:spcBef>
                <a:spcPts val="0"/>
              </a:spcBef>
              <a:spcAft>
                <a:spcPts val="0"/>
              </a:spcAft>
              <a:buSzPts val="2500"/>
              <a:buFont typeface="Lato"/>
              <a:buNone/>
              <a:defRPr b="1" sz="2500">
                <a:latin typeface="Lato"/>
                <a:ea typeface="Lato"/>
                <a:cs typeface="Lato"/>
                <a:sym typeface="Lato"/>
              </a:defRPr>
            </a:lvl6pPr>
            <a:lvl7pPr lvl="6" rtl="0" algn="ctr">
              <a:lnSpc>
                <a:spcPct val="100000"/>
              </a:lnSpc>
              <a:spcBef>
                <a:spcPts val="0"/>
              </a:spcBef>
              <a:spcAft>
                <a:spcPts val="0"/>
              </a:spcAft>
              <a:buSzPts val="2500"/>
              <a:buFont typeface="Lato"/>
              <a:buNone/>
              <a:defRPr b="1" sz="2500">
                <a:latin typeface="Lato"/>
                <a:ea typeface="Lato"/>
                <a:cs typeface="Lato"/>
                <a:sym typeface="Lato"/>
              </a:defRPr>
            </a:lvl7pPr>
            <a:lvl8pPr lvl="7" rtl="0" algn="ctr">
              <a:lnSpc>
                <a:spcPct val="100000"/>
              </a:lnSpc>
              <a:spcBef>
                <a:spcPts val="0"/>
              </a:spcBef>
              <a:spcAft>
                <a:spcPts val="0"/>
              </a:spcAft>
              <a:buSzPts val="2500"/>
              <a:buFont typeface="Lato"/>
              <a:buNone/>
              <a:defRPr b="1" sz="2500">
                <a:latin typeface="Lato"/>
                <a:ea typeface="Lato"/>
                <a:cs typeface="Lato"/>
                <a:sym typeface="Lato"/>
              </a:defRPr>
            </a:lvl8pPr>
            <a:lvl9pPr lvl="8" rtl="0" algn="ctr">
              <a:lnSpc>
                <a:spcPct val="100000"/>
              </a:lnSpc>
              <a:spcBef>
                <a:spcPts val="0"/>
              </a:spcBef>
              <a:spcAft>
                <a:spcPts val="0"/>
              </a:spcAft>
              <a:buSzPts val="2500"/>
              <a:buFont typeface="Lato"/>
              <a:buNone/>
              <a:defRPr b="1" sz="2500">
                <a:latin typeface="Lato"/>
                <a:ea typeface="Lato"/>
                <a:cs typeface="Lato"/>
                <a:sym typeface="Lato"/>
              </a:defRPr>
            </a:lvl9pPr>
          </a:lstStyle>
          <a:p/>
        </p:txBody>
      </p:sp>
      <p:sp>
        <p:nvSpPr>
          <p:cNvPr id="1228" name="Google Shape;1228;p38"/>
          <p:cNvSpPr txBox="1"/>
          <p:nvPr>
            <p:ph idx="2" type="title"/>
          </p:nvPr>
        </p:nvSpPr>
        <p:spPr>
          <a:xfrm>
            <a:off x="1790450" y="1654900"/>
            <a:ext cx="2595900" cy="343500"/>
          </a:xfrm>
          <a:prstGeom prst="rect">
            <a:avLst/>
          </a:prstGeom>
          <a:noFill/>
          <a:ln>
            <a:noFill/>
          </a:ln>
          <a:effectLst>
            <a:outerShdw blurRad="57150" rotWithShape="0" algn="bl" dir="5400000" dist="19050">
              <a:schemeClr val="dk1">
                <a:alpha val="49410"/>
              </a:schemeClr>
            </a:outerShdw>
          </a:effectLst>
        </p:spPr>
        <p:txBody>
          <a:bodyPr anchorCtr="0" anchor="t" bIns="91425" lIns="91425" spcFirstLastPara="1" rIns="91425" wrap="square" tIns="91425">
            <a:noAutofit/>
          </a:bodyPr>
          <a:lstStyle>
            <a:lvl1pPr lvl="0" rtl="0" algn="l">
              <a:lnSpc>
                <a:spcPct val="100000"/>
              </a:lnSpc>
              <a:spcBef>
                <a:spcPts val="0"/>
              </a:spcBef>
              <a:spcAft>
                <a:spcPts val="0"/>
              </a:spcAft>
              <a:buClr>
                <a:schemeClr val="accent1"/>
              </a:buClr>
              <a:buSzPts val="2500"/>
              <a:buFont typeface="Lato"/>
              <a:buNone/>
              <a:defRPr b="1" sz="2100">
                <a:solidFill>
                  <a:schemeClr val="lt1"/>
                </a:solidFill>
                <a:latin typeface="Lato"/>
                <a:ea typeface="Lato"/>
                <a:cs typeface="Lato"/>
                <a:sym typeface="Lato"/>
              </a:defRPr>
            </a:lvl1pPr>
            <a:lvl2pPr lvl="1"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2pPr>
            <a:lvl3pPr lvl="2"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3pPr>
            <a:lvl4pPr lvl="3"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4pPr>
            <a:lvl5pPr lvl="4"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5pPr>
            <a:lvl6pPr lvl="5"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6pPr>
            <a:lvl7pPr lvl="6"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7pPr>
            <a:lvl8pPr lvl="7"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8pPr>
            <a:lvl9pPr lvl="8"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9pPr>
          </a:lstStyle>
          <a:p/>
        </p:txBody>
      </p:sp>
      <p:sp>
        <p:nvSpPr>
          <p:cNvPr id="1229" name="Google Shape;1229;p38"/>
          <p:cNvSpPr txBox="1"/>
          <p:nvPr>
            <p:ph idx="1" type="subTitle"/>
          </p:nvPr>
        </p:nvSpPr>
        <p:spPr>
          <a:xfrm>
            <a:off x="1790450" y="2082775"/>
            <a:ext cx="2595900" cy="3948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dk1"/>
              </a:buClr>
              <a:buSzPts val="1400"/>
              <a:buNone/>
              <a:defRPr sz="1400">
                <a:solidFill>
                  <a:schemeClr val="lt1"/>
                </a:solidFill>
              </a:defRPr>
            </a:lvl1pPr>
            <a:lvl2pPr lvl="1" rtl="0" algn="l">
              <a:lnSpc>
                <a:spcPct val="115000"/>
              </a:lnSpc>
              <a:spcBef>
                <a:spcPts val="0"/>
              </a:spcBef>
              <a:spcAft>
                <a:spcPts val="0"/>
              </a:spcAft>
              <a:buSzPts val="1400"/>
              <a:buNone/>
              <a:defRPr/>
            </a:lvl2pPr>
            <a:lvl3pPr lvl="2" rtl="0" algn="l">
              <a:lnSpc>
                <a:spcPct val="115000"/>
              </a:lnSpc>
              <a:spcBef>
                <a:spcPts val="0"/>
              </a:spcBef>
              <a:spcAft>
                <a:spcPts val="0"/>
              </a:spcAft>
              <a:buSzPts val="1400"/>
              <a:buNone/>
              <a:defRPr/>
            </a:lvl3pPr>
            <a:lvl4pPr lvl="3" rtl="0" algn="l">
              <a:lnSpc>
                <a:spcPct val="115000"/>
              </a:lnSpc>
              <a:spcBef>
                <a:spcPts val="0"/>
              </a:spcBef>
              <a:spcAft>
                <a:spcPts val="0"/>
              </a:spcAft>
              <a:buSzPts val="1400"/>
              <a:buNone/>
              <a:defRPr/>
            </a:lvl4pPr>
            <a:lvl5pPr lvl="4" rtl="0" algn="l">
              <a:lnSpc>
                <a:spcPct val="115000"/>
              </a:lnSpc>
              <a:spcBef>
                <a:spcPts val="0"/>
              </a:spcBef>
              <a:spcAft>
                <a:spcPts val="0"/>
              </a:spcAft>
              <a:buSzPts val="1400"/>
              <a:buNone/>
              <a:defRPr/>
            </a:lvl5pPr>
            <a:lvl6pPr lvl="5" rtl="0" algn="l">
              <a:lnSpc>
                <a:spcPct val="115000"/>
              </a:lnSpc>
              <a:spcBef>
                <a:spcPts val="0"/>
              </a:spcBef>
              <a:spcAft>
                <a:spcPts val="0"/>
              </a:spcAft>
              <a:buSzPts val="1400"/>
              <a:buNone/>
              <a:defRPr/>
            </a:lvl6pPr>
            <a:lvl7pPr lvl="6" rtl="0" algn="l">
              <a:lnSpc>
                <a:spcPct val="115000"/>
              </a:lnSpc>
              <a:spcBef>
                <a:spcPts val="0"/>
              </a:spcBef>
              <a:spcAft>
                <a:spcPts val="0"/>
              </a:spcAft>
              <a:buSzPts val="1400"/>
              <a:buNone/>
              <a:defRPr/>
            </a:lvl7pPr>
            <a:lvl8pPr lvl="7" rtl="0" algn="l">
              <a:lnSpc>
                <a:spcPct val="115000"/>
              </a:lnSpc>
              <a:spcBef>
                <a:spcPts val="0"/>
              </a:spcBef>
              <a:spcAft>
                <a:spcPts val="0"/>
              </a:spcAft>
              <a:buSzPts val="1400"/>
              <a:buNone/>
              <a:defRPr/>
            </a:lvl8pPr>
            <a:lvl9pPr lvl="8" rtl="0" algn="l">
              <a:lnSpc>
                <a:spcPct val="115000"/>
              </a:lnSpc>
              <a:spcBef>
                <a:spcPts val="0"/>
              </a:spcBef>
              <a:spcAft>
                <a:spcPts val="0"/>
              </a:spcAft>
              <a:buSzPts val="1400"/>
              <a:buNone/>
              <a:defRPr/>
            </a:lvl9pPr>
          </a:lstStyle>
          <a:p/>
        </p:txBody>
      </p:sp>
      <p:sp>
        <p:nvSpPr>
          <p:cNvPr id="1230" name="Google Shape;1230;p38"/>
          <p:cNvSpPr txBox="1"/>
          <p:nvPr>
            <p:ph idx="3" type="title"/>
          </p:nvPr>
        </p:nvSpPr>
        <p:spPr>
          <a:xfrm>
            <a:off x="822475" y="3178450"/>
            <a:ext cx="763200" cy="764400"/>
          </a:xfrm>
          <a:prstGeom prst="rect">
            <a:avLst/>
          </a:prstGeom>
          <a:solidFill>
            <a:schemeClr val="lt2"/>
          </a:solid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Lato"/>
              <a:buNone/>
              <a:defRPr b="1" sz="3500">
                <a:solidFill>
                  <a:schemeClr val="dk2"/>
                </a:solidFill>
                <a:latin typeface="Lato"/>
                <a:ea typeface="Lato"/>
                <a:cs typeface="Lato"/>
                <a:sym typeface="Lato"/>
              </a:defRPr>
            </a:lvl1pPr>
            <a:lvl2pPr lvl="1" rtl="0" algn="ctr">
              <a:lnSpc>
                <a:spcPct val="100000"/>
              </a:lnSpc>
              <a:spcBef>
                <a:spcPts val="0"/>
              </a:spcBef>
              <a:spcAft>
                <a:spcPts val="0"/>
              </a:spcAft>
              <a:buSzPts val="2500"/>
              <a:buFont typeface="Lato"/>
              <a:buNone/>
              <a:defRPr b="1" sz="2500">
                <a:latin typeface="Lato"/>
                <a:ea typeface="Lato"/>
                <a:cs typeface="Lato"/>
                <a:sym typeface="Lato"/>
              </a:defRPr>
            </a:lvl2pPr>
            <a:lvl3pPr lvl="2" rtl="0" algn="ctr">
              <a:lnSpc>
                <a:spcPct val="100000"/>
              </a:lnSpc>
              <a:spcBef>
                <a:spcPts val="0"/>
              </a:spcBef>
              <a:spcAft>
                <a:spcPts val="0"/>
              </a:spcAft>
              <a:buSzPts val="2500"/>
              <a:buFont typeface="Lato"/>
              <a:buNone/>
              <a:defRPr b="1" sz="2500">
                <a:latin typeface="Lato"/>
                <a:ea typeface="Lato"/>
                <a:cs typeface="Lato"/>
                <a:sym typeface="Lato"/>
              </a:defRPr>
            </a:lvl3pPr>
            <a:lvl4pPr lvl="3" rtl="0" algn="ctr">
              <a:lnSpc>
                <a:spcPct val="100000"/>
              </a:lnSpc>
              <a:spcBef>
                <a:spcPts val="0"/>
              </a:spcBef>
              <a:spcAft>
                <a:spcPts val="0"/>
              </a:spcAft>
              <a:buSzPts val="2500"/>
              <a:buFont typeface="Lato"/>
              <a:buNone/>
              <a:defRPr b="1" sz="2500">
                <a:latin typeface="Lato"/>
                <a:ea typeface="Lato"/>
                <a:cs typeface="Lato"/>
                <a:sym typeface="Lato"/>
              </a:defRPr>
            </a:lvl4pPr>
            <a:lvl5pPr lvl="4" rtl="0" algn="ctr">
              <a:lnSpc>
                <a:spcPct val="100000"/>
              </a:lnSpc>
              <a:spcBef>
                <a:spcPts val="0"/>
              </a:spcBef>
              <a:spcAft>
                <a:spcPts val="0"/>
              </a:spcAft>
              <a:buSzPts val="2500"/>
              <a:buFont typeface="Lato"/>
              <a:buNone/>
              <a:defRPr b="1" sz="2500">
                <a:latin typeface="Lato"/>
                <a:ea typeface="Lato"/>
                <a:cs typeface="Lato"/>
                <a:sym typeface="Lato"/>
              </a:defRPr>
            </a:lvl5pPr>
            <a:lvl6pPr lvl="5" rtl="0" algn="ctr">
              <a:lnSpc>
                <a:spcPct val="100000"/>
              </a:lnSpc>
              <a:spcBef>
                <a:spcPts val="0"/>
              </a:spcBef>
              <a:spcAft>
                <a:spcPts val="0"/>
              </a:spcAft>
              <a:buSzPts val="2500"/>
              <a:buFont typeface="Lato"/>
              <a:buNone/>
              <a:defRPr b="1" sz="2500">
                <a:latin typeface="Lato"/>
                <a:ea typeface="Lato"/>
                <a:cs typeface="Lato"/>
                <a:sym typeface="Lato"/>
              </a:defRPr>
            </a:lvl6pPr>
            <a:lvl7pPr lvl="6" rtl="0" algn="ctr">
              <a:lnSpc>
                <a:spcPct val="100000"/>
              </a:lnSpc>
              <a:spcBef>
                <a:spcPts val="0"/>
              </a:spcBef>
              <a:spcAft>
                <a:spcPts val="0"/>
              </a:spcAft>
              <a:buSzPts val="2500"/>
              <a:buFont typeface="Lato"/>
              <a:buNone/>
              <a:defRPr b="1" sz="2500">
                <a:latin typeface="Lato"/>
                <a:ea typeface="Lato"/>
                <a:cs typeface="Lato"/>
                <a:sym typeface="Lato"/>
              </a:defRPr>
            </a:lvl7pPr>
            <a:lvl8pPr lvl="7" rtl="0" algn="ctr">
              <a:lnSpc>
                <a:spcPct val="100000"/>
              </a:lnSpc>
              <a:spcBef>
                <a:spcPts val="0"/>
              </a:spcBef>
              <a:spcAft>
                <a:spcPts val="0"/>
              </a:spcAft>
              <a:buSzPts val="2500"/>
              <a:buFont typeface="Lato"/>
              <a:buNone/>
              <a:defRPr b="1" sz="2500">
                <a:latin typeface="Lato"/>
                <a:ea typeface="Lato"/>
                <a:cs typeface="Lato"/>
                <a:sym typeface="Lato"/>
              </a:defRPr>
            </a:lvl8pPr>
            <a:lvl9pPr lvl="8" rtl="0" algn="ctr">
              <a:lnSpc>
                <a:spcPct val="100000"/>
              </a:lnSpc>
              <a:spcBef>
                <a:spcPts val="0"/>
              </a:spcBef>
              <a:spcAft>
                <a:spcPts val="0"/>
              </a:spcAft>
              <a:buSzPts val="2500"/>
              <a:buFont typeface="Lato"/>
              <a:buNone/>
              <a:defRPr b="1" sz="2500">
                <a:latin typeface="Lato"/>
                <a:ea typeface="Lato"/>
                <a:cs typeface="Lato"/>
                <a:sym typeface="Lato"/>
              </a:defRPr>
            </a:lvl9pPr>
          </a:lstStyle>
          <a:p/>
        </p:txBody>
      </p:sp>
      <p:sp>
        <p:nvSpPr>
          <p:cNvPr id="1231" name="Google Shape;1231;p38"/>
          <p:cNvSpPr txBox="1"/>
          <p:nvPr>
            <p:ph idx="4" type="title"/>
          </p:nvPr>
        </p:nvSpPr>
        <p:spPr>
          <a:xfrm>
            <a:off x="1790450" y="3095975"/>
            <a:ext cx="2595900" cy="347400"/>
          </a:xfrm>
          <a:prstGeom prst="rect">
            <a:avLst/>
          </a:prstGeom>
          <a:no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1"/>
              </a:buClr>
              <a:buSzPts val="2500"/>
              <a:buFont typeface="Lato"/>
              <a:buNone/>
              <a:defRPr b="1" sz="2100">
                <a:solidFill>
                  <a:schemeClr val="lt1"/>
                </a:solidFill>
                <a:latin typeface="Lato"/>
                <a:ea typeface="Lato"/>
                <a:cs typeface="Lato"/>
                <a:sym typeface="Lato"/>
              </a:defRPr>
            </a:lvl1pPr>
            <a:lvl2pPr lvl="1"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2pPr>
            <a:lvl3pPr lvl="2"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3pPr>
            <a:lvl4pPr lvl="3"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4pPr>
            <a:lvl5pPr lvl="4"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5pPr>
            <a:lvl6pPr lvl="5"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6pPr>
            <a:lvl7pPr lvl="6"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7pPr>
            <a:lvl8pPr lvl="7"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8pPr>
            <a:lvl9pPr lvl="8"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9pPr>
          </a:lstStyle>
          <a:p/>
        </p:txBody>
      </p:sp>
      <p:sp>
        <p:nvSpPr>
          <p:cNvPr id="1232" name="Google Shape;1232;p38"/>
          <p:cNvSpPr txBox="1"/>
          <p:nvPr>
            <p:ph idx="5" type="subTitle"/>
          </p:nvPr>
        </p:nvSpPr>
        <p:spPr>
          <a:xfrm>
            <a:off x="1790450" y="3522225"/>
            <a:ext cx="2595900" cy="393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dk1"/>
              </a:buClr>
              <a:buSzPts val="1400"/>
              <a:buNone/>
              <a:defRPr sz="1400">
                <a:solidFill>
                  <a:schemeClr val="lt1"/>
                </a:solidFill>
              </a:defRPr>
            </a:lvl1pPr>
            <a:lvl2pPr lvl="1" rtl="0" algn="l">
              <a:lnSpc>
                <a:spcPct val="115000"/>
              </a:lnSpc>
              <a:spcBef>
                <a:spcPts val="0"/>
              </a:spcBef>
              <a:spcAft>
                <a:spcPts val="0"/>
              </a:spcAft>
              <a:buSzPts val="1400"/>
              <a:buNone/>
              <a:defRPr/>
            </a:lvl2pPr>
            <a:lvl3pPr lvl="2" rtl="0" algn="l">
              <a:lnSpc>
                <a:spcPct val="115000"/>
              </a:lnSpc>
              <a:spcBef>
                <a:spcPts val="0"/>
              </a:spcBef>
              <a:spcAft>
                <a:spcPts val="0"/>
              </a:spcAft>
              <a:buSzPts val="1400"/>
              <a:buNone/>
              <a:defRPr/>
            </a:lvl3pPr>
            <a:lvl4pPr lvl="3" rtl="0" algn="l">
              <a:lnSpc>
                <a:spcPct val="115000"/>
              </a:lnSpc>
              <a:spcBef>
                <a:spcPts val="0"/>
              </a:spcBef>
              <a:spcAft>
                <a:spcPts val="0"/>
              </a:spcAft>
              <a:buSzPts val="1400"/>
              <a:buNone/>
              <a:defRPr/>
            </a:lvl4pPr>
            <a:lvl5pPr lvl="4" rtl="0" algn="l">
              <a:lnSpc>
                <a:spcPct val="115000"/>
              </a:lnSpc>
              <a:spcBef>
                <a:spcPts val="0"/>
              </a:spcBef>
              <a:spcAft>
                <a:spcPts val="0"/>
              </a:spcAft>
              <a:buSzPts val="1400"/>
              <a:buNone/>
              <a:defRPr/>
            </a:lvl5pPr>
            <a:lvl6pPr lvl="5" rtl="0" algn="l">
              <a:lnSpc>
                <a:spcPct val="115000"/>
              </a:lnSpc>
              <a:spcBef>
                <a:spcPts val="0"/>
              </a:spcBef>
              <a:spcAft>
                <a:spcPts val="0"/>
              </a:spcAft>
              <a:buSzPts val="1400"/>
              <a:buNone/>
              <a:defRPr/>
            </a:lvl6pPr>
            <a:lvl7pPr lvl="6" rtl="0" algn="l">
              <a:lnSpc>
                <a:spcPct val="115000"/>
              </a:lnSpc>
              <a:spcBef>
                <a:spcPts val="0"/>
              </a:spcBef>
              <a:spcAft>
                <a:spcPts val="0"/>
              </a:spcAft>
              <a:buSzPts val="1400"/>
              <a:buNone/>
              <a:defRPr/>
            </a:lvl7pPr>
            <a:lvl8pPr lvl="7" rtl="0" algn="l">
              <a:lnSpc>
                <a:spcPct val="115000"/>
              </a:lnSpc>
              <a:spcBef>
                <a:spcPts val="0"/>
              </a:spcBef>
              <a:spcAft>
                <a:spcPts val="0"/>
              </a:spcAft>
              <a:buSzPts val="1400"/>
              <a:buNone/>
              <a:defRPr/>
            </a:lvl8pPr>
            <a:lvl9pPr lvl="8" rtl="0" algn="l">
              <a:lnSpc>
                <a:spcPct val="115000"/>
              </a:lnSpc>
              <a:spcBef>
                <a:spcPts val="0"/>
              </a:spcBef>
              <a:spcAft>
                <a:spcPts val="0"/>
              </a:spcAft>
              <a:buSzPts val="1400"/>
              <a:buNone/>
              <a:defRPr/>
            </a:lvl9pPr>
          </a:lstStyle>
          <a:p/>
        </p:txBody>
      </p:sp>
      <p:sp>
        <p:nvSpPr>
          <p:cNvPr id="1233" name="Google Shape;1233;p38"/>
          <p:cNvSpPr txBox="1"/>
          <p:nvPr>
            <p:ph idx="6" type="title"/>
          </p:nvPr>
        </p:nvSpPr>
        <p:spPr>
          <a:xfrm>
            <a:off x="4753929" y="1713150"/>
            <a:ext cx="748200" cy="764400"/>
          </a:xfrm>
          <a:prstGeom prst="rect">
            <a:avLst/>
          </a:prstGeom>
          <a:solidFill>
            <a:schemeClr val="lt2"/>
          </a:solid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Lato"/>
              <a:buNone/>
              <a:defRPr b="1" sz="3500">
                <a:solidFill>
                  <a:schemeClr val="dk2"/>
                </a:solidFill>
                <a:latin typeface="Lato"/>
                <a:ea typeface="Lato"/>
                <a:cs typeface="Lato"/>
                <a:sym typeface="Lato"/>
              </a:defRPr>
            </a:lvl1pPr>
            <a:lvl2pPr lvl="1" rtl="0" algn="ctr">
              <a:lnSpc>
                <a:spcPct val="100000"/>
              </a:lnSpc>
              <a:spcBef>
                <a:spcPts val="0"/>
              </a:spcBef>
              <a:spcAft>
                <a:spcPts val="0"/>
              </a:spcAft>
              <a:buSzPts val="2500"/>
              <a:buFont typeface="Lato"/>
              <a:buNone/>
              <a:defRPr b="1" sz="2500">
                <a:latin typeface="Lato"/>
                <a:ea typeface="Lato"/>
                <a:cs typeface="Lato"/>
                <a:sym typeface="Lato"/>
              </a:defRPr>
            </a:lvl2pPr>
            <a:lvl3pPr lvl="2" rtl="0" algn="ctr">
              <a:lnSpc>
                <a:spcPct val="100000"/>
              </a:lnSpc>
              <a:spcBef>
                <a:spcPts val="0"/>
              </a:spcBef>
              <a:spcAft>
                <a:spcPts val="0"/>
              </a:spcAft>
              <a:buSzPts val="2500"/>
              <a:buFont typeface="Lato"/>
              <a:buNone/>
              <a:defRPr b="1" sz="2500">
                <a:latin typeface="Lato"/>
                <a:ea typeface="Lato"/>
                <a:cs typeface="Lato"/>
                <a:sym typeface="Lato"/>
              </a:defRPr>
            </a:lvl3pPr>
            <a:lvl4pPr lvl="3" rtl="0" algn="ctr">
              <a:lnSpc>
                <a:spcPct val="100000"/>
              </a:lnSpc>
              <a:spcBef>
                <a:spcPts val="0"/>
              </a:spcBef>
              <a:spcAft>
                <a:spcPts val="0"/>
              </a:spcAft>
              <a:buSzPts val="2500"/>
              <a:buFont typeface="Lato"/>
              <a:buNone/>
              <a:defRPr b="1" sz="2500">
                <a:latin typeface="Lato"/>
                <a:ea typeface="Lato"/>
                <a:cs typeface="Lato"/>
                <a:sym typeface="Lato"/>
              </a:defRPr>
            </a:lvl4pPr>
            <a:lvl5pPr lvl="4" rtl="0" algn="ctr">
              <a:lnSpc>
                <a:spcPct val="100000"/>
              </a:lnSpc>
              <a:spcBef>
                <a:spcPts val="0"/>
              </a:spcBef>
              <a:spcAft>
                <a:spcPts val="0"/>
              </a:spcAft>
              <a:buSzPts val="2500"/>
              <a:buFont typeface="Lato"/>
              <a:buNone/>
              <a:defRPr b="1" sz="2500">
                <a:latin typeface="Lato"/>
                <a:ea typeface="Lato"/>
                <a:cs typeface="Lato"/>
                <a:sym typeface="Lato"/>
              </a:defRPr>
            </a:lvl5pPr>
            <a:lvl6pPr lvl="5" rtl="0" algn="ctr">
              <a:lnSpc>
                <a:spcPct val="100000"/>
              </a:lnSpc>
              <a:spcBef>
                <a:spcPts val="0"/>
              </a:spcBef>
              <a:spcAft>
                <a:spcPts val="0"/>
              </a:spcAft>
              <a:buSzPts val="2500"/>
              <a:buFont typeface="Lato"/>
              <a:buNone/>
              <a:defRPr b="1" sz="2500">
                <a:latin typeface="Lato"/>
                <a:ea typeface="Lato"/>
                <a:cs typeface="Lato"/>
                <a:sym typeface="Lato"/>
              </a:defRPr>
            </a:lvl6pPr>
            <a:lvl7pPr lvl="6" rtl="0" algn="ctr">
              <a:lnSpc>
                <a:spcPct val="100000"/>
              </a:lnSpc>
              <a:spcBef>
                <a:spcPts val="0"/>
              </a:spcBef>
              <a:spcAft>
                <a:spcPts val="0"/>
              </a:spcAft>
              <a:buSzPts val="2500"/>
              <a:buFont typeface="Lato"/>
              <a:buNone/>
              <a:defRPr b="1" sz="2500">
                <a:latin typeface="Lato"/>
                <a:ea typeface="Lato"/>
                <a:cs typeface="Lato"/>
                <a:sym typeface="Lato"/>
              </a:defRPr>
            </a:lvl7pPr>
            <a:lvl8pPr lvl="7" rtl="0" algn="ctr">
              <a:lnSpc>
                <a:spcPct val="100000"/>
              </a:lnSpc>
              <a:spcBef>
                <a:spcPts val="0"/>
              </a:spcBef>
              <a:spcAft>
                <a:spcPts val="0"/>
              </a:spcAft>
              <a:buSzPts val="2500"/>
              <a:buFont typeface="Lato"/>
              <a:buNone/>
              <a:defRPr b="1" sz="2500">
                <a:latin typeface="Lato"/>
                <a:ea typeface="Lato"/>
                <a:cs typeface="Lato"/>
                <a:sym typeface="Lato"/>
              </a:defRPr>
            </a:lvl8pPr>
            <a:lvl9pPr lvl="8" rtl="0" algn="ctr">
              <a:lnSpc>
                <a:spcPct val="100000"/>
              </a:lnSpc>
              <a:spcBef>
                <a:spcPts val="0"/>
              </a:spcBef>
              <a:spcAft>
                <a:spcPts val="0"/>
              </a:spcAft>
              <a:buSzPts val="2500"/>
              <a:buFont typeface="Lato"/>
              <a:buNone/>
              <a:defRPr b="1" sz="2500">
                <a:latin typeface="Lato"/>
                <a:ea typeface="Lato"/>
                <a:cs typeface="Lato"/>
                <a:sym typeface="Lato"/>
              </a:defRPr>
            </a:lvl9pPr>
          </a:lstStyle>
          <a:p/>
        </p:txBody>
      </p:sp>
      <p:sp>
        <p:nvSpPr>
          <p:cNvPr id="1234" name="Google Shape;1234;p38"/>
          <p:cNvSpPr txBox="1"/>
          <p:nvPr>
            <p:ph idx="7" type="title"/>
          </p:nvPr>
        </p:nvSpPr>
        <p:spPr>
          <a:xfrm>
            <a:off x="5725906" y="1654900"/>
            <a:ext cx="2595600" cy="343500"/>
          </a:xfrm>
          <a:prstGeom prst="rect">
            <a:avLst/>
          </a:prstGeom>
          <a:no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1"/>
              </a:buClr>
              <a:buSzPts val="2500"/>
              <a:buFont typeface="Lato"/>
              <a:buNone/>
              <a:defRPr b="1" sz="2100">
                <a:solidFill>
                  <a:schemeClr val="lt1"/>
                </a:solidFill>
                <a:latin typeface="Lato"/>
                <a:ea typeface="Lato"/>
                <a:cs typeface="Lato"/>
                <a:sym typeface="Lato"/>
              </a:defRPr>
            </a:lvl1pPr>
            <a:lvl2pPr lvl="1"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2pPr>
            <a:lvl3pPr lvl="2"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3pPr>
            <a:lvl4pPr lvl="3"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4pPr>
            <a:lvl5pPr lvl="4"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5pPr>
            <a:lvl6pPr lvl="5"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6pPr>
            <a:lvl7pPr lvl="6"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7pPr>
            <a:lvl8pPr lvl="7"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8pPr>
            <a:lvl9pPr lvl="8"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9pPr>
          </a:lstStyle>
          <a:p/>
        </p:txBody>
      </p:sp>
      <p:sp>
        <p:nvSpPr>
          <p:cNvPr id="1235" name="Google Shape;1235;p38"/>
          <p:cNvSpPr txBox="1"/>
          <p:nvPr>
            <p:ph idx="8" type="subTitle"/>
          </p:nvPr>
        </p:nvSpPr>
        <p:spPr>
          <a:xfrm>
            <a:off x="5725899" y="2083526"/>
            <a:ext cx="2595600" cy="393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dk1"/>
              </a:buClr>
              <a:buSzPts val="1400"/>
              <a:buNone/>
              <a:defRPr sz="1400">
                <a:solidFill>
                  <a:schemeClr val="lt1"/>
                </a:solidFill>
              </a:defRPr>
            </a:lvl1pPr>
            <a:lvl2pPr lvl="1" rtl="0" algn="l">
              <a:lnSpc>
                <a:spcPct val="115000"/>
              </a:lnSpc>
              <a:spcBef>
                <a:spcPts val="0"/>
              </a:spcBef>
              <a:spcAft>
                <a:spcPts val="0"/>
              </a:spcAft>
              <a:buSzPts val="1400"/>
              <a:buNone/>
              <a:defRPr/>
            </a:lvl2pPr>
            <a:lvl3pPr lvl="2" rtl="0" algn="l">
              <a:lnSpc>
                <a:spcPct val="115000"/>
              </a:lnSpc>
              <a:spcBef>
                <a:spcPts val="0"/>
              </a:spcBef>
              <a:spcAft>
                <a:spcPts val="0"/>
              </a:spcAft>
              <a:buSzPts val="1400"/>
              <a:buNone/>
              <a:defRPr/>
            </a:lvl3pPr>
            <a:lvl4pPr lvl="3" rtl="0" algn="l">
              <a:lnSpc>
                <a:spcPct val="115000"/>
              </a:lnSpc>
              <a:spcBef>
                <a:spcPts val="0"/>
              </a:spcBef>
              <a:spcAft>
                <a:spcPts val="0"/>
              </a:spcAft>
              <a:buSzPts val="1400"/>
              <a:buNone/>
              <a:defRPr/>
            </a:lvl4pPr>
            <a:lvl5pPr lvl="4" rtl="0" algn="l">
              <a:lnSpc>
                <a:spcPct val="115000"/>
              </a:lnSpc>
              <a:spcBef>
                <a:spcPts val="0"/>
              </a:spcBef>
              <a:spcAft>
                <a:spcPts val="0"/>
              </a:spcAft>
              <a:buSzPts val="1400"/>
              <a:buNone/>
              <a:defRPr/>
            </a:lvl5pPr>
            <a:lvl6pPr lvl="5" rtl="0" algn="l">
              <a:lnSpc>
                <a:spcPct val="115000"/>
              </a:lnSpc>
              <a:spcBef>
                <a:spcPts val="0"/>
              </a:spcBef>
              <a:spcAft>
                <a:spcPts val="0"/>
              </a:spcAft>
              <a:buSzPts val="1400"/>
              <a:buNone/>
              <a:defRPr/>
            </a:lvl6pPr>
            <a:lvl7pPr lvl="6" rtl="0" algn="l">
              <a:lnSpc>
                <a:spcPct val="115000"/>
              </a:lnSpc>
              <a:spcBef>
                <a:spcPts val="0"/>
              </a:spcBef>
              <a:spcAft>
                <a:spcPts val="0"/>
              </a:spcAft>
              <a:buSzPts val="1400"/>
              <a:buNone/>
              <a:defRPr/>
            </a:lvl7pPr>
            <a:lvl8pPr lvl="7" rtl="0" algn="l">
              <a:lnSpc>
                <a:spcPct val="115000"/>
              </a:lnSpc>
              <a:spcBef>
                <a:spcPts val="0"/>
              </a:spcBef>
              <a:spcAft>
                <a:spcPts val="0"/>
              </a:spcAft>
              <a:buSzPts val="1400"/>
              <a:buNone/>
              <a:defRPr/>
            </a:lvl8pPr>
            <a:lvl9pPr lvl="8" rtl="0" algn="l">
              <a:lnSpc>
                <a:spcPct val="115000"/>
              </a:lnSpc>
              <a:spcBef>
                <a:spcPts val="0"/>
              </a:spcBef>
              <a:spcAft>
                <a:spcPts val="0"/>
              </a:spcAft>
              <a:buSzPts val="1400"/>
              <a:buNone/>
              <a:defRPr/>
            </a:lvl9pPr>
          </a:lstStyle>
          <a:p/>
        </p:txBody>
      </p:sp>
      <p:sp>
        <p:nvSpPr>
          <p:cNvPr id="1236" name="Google Shape;1236;p38"/>
          <p:cNvSpPr txBox="1"/>
          <p:nvPr>
            <p:ph idx="9" type="title"/>
          </p:nvPr>
        </p:nvSpPr>
        <p:spPr>
          <a:xfrm>
            <a:off x="4746500" y="3178450"/>
            <a:ext cx="763200" cy="764400"/>
          </a:xfrm>
          <a:prstGeom prst="rect">
            <a:avLst/>
          </a:prstGeom>
          <a:solidFill>
            <a:schemeClr val="lt2"/>
          </a:solid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Lato"/>
              <a:buNone/>
              <a:defRPr b="1" sz="3500">
                <a:solidFill>
                  <a:schemeClr val="dk2"/>
                </a:solidFill>
                <a:latin typeface="Lato"/>
                <a:ea typeface="Lato"/>
                <a:cs typeface="Lato"/>
                <a:sym typeface="Lato"/>
              </a:defRPr>
            </a:lvl1pPr>
            <a:lvl2pPr lvl="1" rtl="0" algn="ctr">
              <a:lnSpc>
                <a:spcPct val="100000"/>
              </a:lnSpc>
              <a:spcBef>
                <a:spcPts val="0"/>
              </a:spcBef>
              <a:spcAft>
                <a:spcPts val="0"/>
              </a:spcAft>
              <a:buSzPts val="2500"/>
              <a:buFont typeface="Lato"/>
              <a:buNone/>
              <a:defRPr b="1" sz="2500">
                <a:latin typeface="Lato"/>
                <a:ea typeface="Lato"/>
                <a:cs typeface="Lato"/>
                <a:sym typeface="Lato"/>
              </a:defRPr>
            </a:lvl2pPr>
            <a:lvl3pPr lvl="2" rtl="0" algn="ctr">
              <a:lnSpc>
                <a:spcPct val="100000"/>
              </a:lnSpc>
              <a:spcBef>
                <a:spcPts val="0"/>
              </a:spcBef>
              <a:spcAft>
                <a:spcPts val="0"/>
              </a:spcAft>
              <a:buSzPts val="2500"/>
              <a:buFont typeface="Lato"/>
              <a:buNone/>
              <a:defRPr b="1" sz="2500">
                <a:latin typeface="Lato"/>
                <a:ea typeface="Lato"/>
                <a:cs typeface="Lato"/>
                <a:sym typeface="Lato"/>
              </a:defRPr>
            </a:lvl3pPr>
            <a:lvl4pPr lvl="3" rtl="0" algn="ctr">
              <a:lnSpc>
                <a:spcPct val="100000"/>
              </a:lnSpc>
              <a:spcBef>
                <a:spcPts val="0"/>
              </a:spcBef>
              <a:spcAft>
                <a:spcPts val="0"/>
              </a:spcAft>
              <a:buSzPts val="2500"/>
              <a:buFont typeface="Lato"/>
              <a:buNone/>
              <a:defRPr b="1" sz="2500">
                <a:latin typeface="Lato"/>
                <a:ea typeface="Lato"/>
                <a:cs typeface="Lato"/>
                <a:sym typeface="Lato"/>
              </a:defRPr>
            </a:lvl4pPr>
            <a:lvl5pPr lvl="4" rtl="0" algn="ctr">
              <a:lnSpc>
                <a:spcPct val="100000"/>
              </a:lnSpc>
              <a:spcBef>
                <a:spcPts val="0"/>
              </a:spcBef>
              <a:spcAft>
                <a:spcPts val="0"/>
              </a:spcAft>
              <a:buSzPts val="2500"/>
              <a:buFont typeface="Lato"/>
              <a:buNone/>
              <a:defRPr b="1" sz="2500">
                <a:latin typeface="Lato"/>
                <a:ea typeface="Lato"/>
                <a:cs typeface="Lato"/>
                <a:sym typeface="Lato"/>
              </a:defRPr>
            </a:lvl5pPr>
            <a:lvl6pPr lvl="5" rtl="0" algn="ctr">
              <a:lnSpc>
                <a:spcPct val="100000"/>
              </a:lnSpc>
              <a:spcBef>
                <a:spcPts val="0"/>
              </a:spcBef>
              <a:spcAft>
                <a:spcPts val="0"/>
              </a:spcAft>
              <a:buSzPts val="2500"/>
              <a:buFont typeface="Lato"/>
              <a:buNone/>
              <a:defRPr b="1" sz="2500">
                <a:latin typeface="Lato"/>
                <a:ea typeface="Lato"/>
                <a:cs typeface="Lato"/>
                <a:sym typeface="Lato"/>
              </a:defRPr>
            </a:lvl6pPr>
            <a:lvl7pPr lvl="6" rtl="0" algn="ctr">
              <a:lnSpc>
                <a:spcPct val="100000"/>
              </a:lnSpc>
              <a:spcBef>
                <a:spcPts val="0"/>
              </a:spcBef>
              <a:spcAft>
                <a:spcPts val="0"/>
              </a:spcAft>
              <a:buSzPts val="2500"/>
              <a:buFont typeface="Lato"/>
              <a:buNone/>
              <a:defRPr b="1" sz="2500">
                <a:latin typeface="Lato"/>
                <a:ea typeface="Lato"/>
                <a:cs typeface="Lato"/>
                <a:sym typeface="Lato"/>
              </a:defRPr>
            </a:lvl7pPr>
            <a:lvl8pPr lvl="7" rtl="0" algn="ctr">
              <a:lnSpc>
                <a:spcPct val="100000"/>
              </a:lnSpc>
              <a:spcBef>
                <a:spcPts val="0"/>
              </a:spcBef>
              <a:spcAft>
                <a:spcPts val="0"/>
              </a:spcAft>
              <a:buSzPts val="2500"/>
              <a:buFont typeface="Lato"/>
              <a:buNone/>
              <a:defRPr b="1" sz="2500">
                <a:latin typeface="Lato"/>
                <a:ea typeface="Lato"/>
                <a:cs typeface="Lato"/>
                <a:sym typeface="Lato"/>
              </a:defRPr>
            </a:lvl8pPr>
            <a:lvl9pPr lvl="8" rtl="0" algn="ctr">
              <a:lnSpc>
                <a:spcPct val="100000"/>
              </a:lnSpc>
              <a:spcBef>
                <a:spcPts val="0"/>
              </a:spcBef>
              <a:spcAft>
                <a:spcPts val="0"/>
              </a:spcAft>
              <a:buSzPts val="2500"/>
              <a:buFont typeface="Lato"/>
              <a:buNone/>
              <a:defRPr b="1" sz="2500">
                <a:latin typeface="Lato"/>
                <a:ea typeface="Lato"/>
                <a:cs typeface="Lato"/>
                <a:sym typeface="Lato"/>
              </a:defRPr>
            </a:lvl9pPr>
          </a:lstStyle>
          <a:p/>
        </p:txBody>
      </p:sp>
      <p:sp>
        <p:nvSpPr>
          <p:cNvPr id="1237" name="Google Shape;1237;p38"/>
          <p:cNvSpPr txBox="1"/>
          <p:nvPr>
            <p:ph idx="13" type="title"/>
          </p:nvPr>
        </p:nvSpPr>
        <p:spPr>
          <a:xfrm>
            <a:off x="5725743" y="3095976"/>
            <a:ext cx="2595600" cy="347400"/>
          </a:xfrm>
          <a:prstGeom prst="rect">
            <a:avLst/>
          </a:prstGeom>
          <a:no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1"/>
              </a:buClr>
              <a:buSzPts val="2500"/>
              <a:buFont typeface="Lato"/>
              <a:buNone/>
              <a:defRPr b="1" sz="2100">
                <a:solidFill>
                  <a:schemeClr val="lt1"/>
                </a:solidFill>
                <a:latin typeface="Lato"/>
                <a:ea typeface="Lato"/>
                <a:cs typeface="Lato"/>
                <a:sym typeface="Lato"/>
              </a:defRPr>
            </a:lvl1pPr>
            <a:lvl2pPr lvl="1"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2pPr>
            <a:lvl3pPr lvl="2"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3pPr>
            <a:lvl4pPr lvl="3"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4pPr>
            <a:lvl5pPr lvl="4"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5pPr>
            <a:lvl6pPr lvl="5"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6pPr>
            <a:lvl7pPr lvl="6"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7pPr>
            <a:lvl8pPr lvl="7"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8pPr>
            <a:lvl9pPr lvl="8"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9pPr>
          </a:lstStyle>
          <a:p/>
        </p:txBody>
      </p:sp>
      <p:sp>
        <p:nvSpPr>
          <p:cNvPr id="1238" name="Google Shape;1238;p38"/>
          <p:cNvSpPr txBox="1"/>
          <p:nvPr>
            <p:ph idx="14" type="subTitle"/>
          </p:nvPr>
        </p:nvSpPr>
        <p:spPr>
          <a:xfrm>
            <a:off x="5725743" y="3522226"/>
            <a:ext cx="2595600" cy="393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dk1"/>
              </a:buClr>
              <a:buSzPts val="1400"/>
              <a:buNone/>
              <a:defRPr sz="1400">
                <a:solidFill>
                  <a:schemeClr val="lt1"/>
                </a:solidFill>
              </a:defRPr>
            </a:lvl1pPr>
            <a:lvl2pPr lvl="1" rtl="0" algn="l">
              <a:lnSpc>
                <a:spcPct val="115000"/>
              </a:lnSpc>
              <a:spcBef>
                <a:spcPts val="0"/>
              </a:spcBef>
              <a:spcAft>
                <a:spcPts val="0"/>
              </a:spcAft>
              <a:buSzPts val="1400"/>
              <a:buNone/>
              <a:defRPr/>
            </a:lvl2pPr>
            <a:lvl3pPr lvl="2" rtl="0" algn="l">
              <a:lnSpc>
                <a:spcPct val="115000"/>
              </a:lnSpc>
              <a:spcBef>
                <a:spcPts val="0"/>
              </a:spcBef>
              <a:spcAft>
                <a:spcPts val="0"/>
              </a:spcAft>
              <a:buSzPts val="1400"/>
              <a:buNone/>
              <a:defRPr/>
            </a:lvl3pPr>
            <a:lvl4pPr lvl="3" rtl="0" algn="l">
              <a:lnSpc>
                <a:spcPct val="115000"/>
              </a:lnSpc>
              <a:spcBef>
                <a:spcPts val="0"/>
              </a:spcBef>
              <a:spcAft>
                <a:spcPts val="0"/>
              </a:spcAft>
              <a:buSzPts val="1400"/>
              <a:buNone/>
              <a:defRPr/>
            </a:lvl4pPr>
            <a:lvl5pPr lvl="4" rtl="0" algn="l">
              <a:lnSpc>
                <a:spcPct val="115000"/>
              </a:lnSpc>
              <a:spcBef>
                <a:spcPts val="0"/>
              </a:spcBef>
              <a:spcAft>
                <a:spcPts val="0"/>
              </a:spcAft>
              <a:buSzPts val="1400"/>
              <a:buNone/>
              <a:defRPr/>
            </a:lvl5pPr>
            <a:lvl6pPr lvl="5" rtl="0" algn="l">
              <a:lnSpc>
                <a:spcPct val="115000"/>
              </a:lnSpc>
              <a:spcBef>
                <a:spcPts val="0"/>
              </a:spcBef>
              <a:spcAft>
                <a:spcPts val="0"/>
              </a:spcAft>
              <a:buSzPts val="1400"/>
              <a:buNone/>
              <a:defRPr/>
            </a:lvl6pPr>
            <a:lvl7pPr lvl="6" rtl="0" algn="l">
              <a:lnSpc>
                <a:spcPct val="115000"/>
              </a:lnSpc>
              <a:spcBef>
                <a:spcPts val="0"/>
              </a:spcBef>
              <a:spcAft>
                <a:spcPts val="0"/>
              </a:spcAft>
              <a:buSzPts val="1400"/>
              <a:buNone/>
              <a:defRPr/>
            </a:lvl7pPr>
            <a:lvl8pPr lvl="7" rtl="0" algn="l">
              <a:lnSpc>
                <a:spcPct val="115000"/>
              </a:lnSpc>
              <a:spcBef>
                <a:spcPts val="0"/>
              </a:spcBef>
              <a:spcAft>
                <a:spcPts val="0"/>
              </a:spcAft>
              <a:buSzPts val="1400"/>
              <a:buNone/>
              <a:defRPr/>
            </a:lvl8pPr>
            <a:lvl9pPr lvl="8" rtl="0" algn="l">
              <a:lnSpc>
                <a:spcPct val="115000"/>
              </a:lnSpc>
              <a:spcBef>
                <a:spcPts val="0"/>
              </a:spcBef>
              <a:spcAft>
                <a:spcPts val="0"/>
              </a:spcAft>
              <a:buSzPts val="1400"/>
              <a:buNone/>
              <a:defRPr/>
            </a:lvl9pPr>
          </a:lstStyle>
          <a:p/>
        </p:txBody>
      </p:sp>
      <p:sp>
        <p:nvSpPr>
          <p:cNvPr id="1239" name="Google Shape;1239;p38"/>
          <p:cNvSpPr txBox="1"/>
          <p:nvPr>
            <p:ph idx="15"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b="1" sz="3000">
                <a:latin typeface="Lato"/>
                <a:ea typeface="Lato"/>
                <a:cs typeface="Lato"/>
                <a:sym typeface="Lato"/>
              </a:defRPr>
            </a:lvl1pPr>
            <a:lvl2pPr lvl="1" rtl="0" algn="ctr">
              <a:lnSpc>
                <a:spcPct val="100000"/>
              </a:lnSpc>
              <a:spcBef>
                <a:spcPts val="0"/>
              </a:spcBef>
              <a:spcAft>
                <a:spcPts val="0"/>
              </a:spcAft>
              <a:buSzPts val="3000"/>
              <a:buNone/>
              <a:defRPr/>
            </a:lvl2pPr>
            <a:lvl3pPr lvl="2" rtl="0" algn="ctr">
              <a:lnSpc>
                <a:spcPct val="100000"/>
              </a:lnSpc>
              <a:spcBef>
                <a:spcPts val="0"/>
              </a:spcBef>
              <a:spcAft>
                <a:spcPts val="0"/>
              </a:spcAft>
              <a:buSzPts val="3000"/>
              <a:buNone/>
              <a:defRPr/>
            </a:lvl3pPr>
            <a:lvl4pPr lvl="3" rtl="0" algn="ctr">
              <a:lnSpc>
                <a:spcPct val="100000"/>
              </a:lnSpc>
              <a:spcBef>
                <a:spcPts val="0"/>
              </a:spcBef>
              <a:spcAft>
                <a:spcPts val="0"/>
              </a:spcAft>
              <a:buSzPts val="3000"/>
              <a:buNone/>
              <a:defRPr/>
            </a:lvl4pPr>
            <a:lvl5pPr lvl="4" rtl="0" algn="ctr">
              <a:lnSpc>
                <a:spcPct val="100000"/>
              </a:lnSpc>
              <a:spcBef>
                <a:spcPts val="0"/>
              </a:spcBef>
              <a:spcAft>
                <a:spcPts val="0"/>
              </a:spcAft>
              <a:buSzPts val="3000"/>
              <a:buNone/>
              <a:defRPr/>
            </a:lvl5pPr>
            <a:lvl6pPr lvl="5" rtl="0" algn="ctr">
              <a:lnSpc>
                <a:spcPct val="100000"/>
              </a:lnSpc>
              <a:spcBef>
                <a:spcPts val="0"/>
              </a:spcBef>
              <a:spcAft>
                <a:spcPts val="0"/>
              </a:spcAft>
              <a:buSzPts val="3000"/>
              <a:buNone/>
              <a:defRPr/>
            </a:lvl6pPr>
            <a:lvl7pPr lvl="6" rtl="0" algn="ctr">
              <a:lnSpc>
                <a:spcPct val="100000"/>
              </a:lnSpc>
              <a:spcBef>
                <a:spcPts val="0"/>
              </a:spcBef>
              <a:spcAft>
                <a:spcPts val="0"/>
              </a:spcAft>
              <a:buSzPts val="3000"/>
              <a:buNone/>
              <a:defRPr/>
            </a:lvl7pPr>
            <a:lvl8pPr lvl="7" rtl="0" algn="ctr">
              <a:lnSpc>
                <a:spcPct val="100000"/>
              </a:lnSpc>
              <a:spcBef>
                <a:spcPts val="0"/>
              </a:spcBef>
              <a:spcAft>
                <a:spcPts val="0"/>
              </a:spcAft>
              <a:buSzPts val="3000"/>
              <a:buNone/>
              <a:defRPr/>
            </a:lvl8pPr>
            <a:lvl9pPr lvl="8" rtl="0" algn="ctr">
              <a:lnSpc>
                <a:spcPct val="100000"/>
              </a:lnSpc>
              <a:spcBef>
                <a:spcPts val="0"/>
              </a:spcBef>
              <a:spcAft>
                <a:spcPts val="0"/>
              </a:spcAft>
              <a:buSzPts val="3000"/>
              <a:buNone/>
              <a:defRPr/>
            </a:lvl9pPr>
          </a:lstStyle>
          <a:p/>
        </p:txBody>
      </p:sp>
      <p:cxnSp>
        <p:nvCxnSpPr>
          <p:cNvPr id="1240" name="Google Shape;1240;p38"/>
          <p:cNvCxnSpPr/>
          <p:nvPr/>
        </p:nvCxnSpPr>
        <p:spPr>
          <a:xfrm rot="10800000">
            <a:off x="723750" y="4678425"/>
            <a:ext cx="8477400" cy="0"/>
          </a:xfrm>
          <a:prstGeom prst="straightConnector1">
            <a:avLst/>
          </a:prstGeom>
          <a:noFill/>
          <a:ln cap="flat" cmpd="sng" w="9525">
            <a:solidFill>
              <a:schemeClr val="lt1"/>
            </a:solidFill>
            <a:prstDash val="solid"/>
            <a:round/>
            <a:headEnd len="sm" w="sm" type="none"/>
            <a:tailEnd len="sm" w="sm" type="none"/>
          </a:ln>
        </p:spPr>
      </p:cxnSp>
      <p:sp>
        <p:nvSpPr>
          <p:cNvPr id="1241" name="Google Shape;1241;p3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2">
  <p:cSld name="CUSTOM_8">
    <p:spTree>
      <p:nvGrpSpPr>
        <p:cNvPr id="1242" name="Shape 1242"/>
        <p:cNvGrpSpPr/>
        <p:nvPr/>
      </p:nvGrpSpPr>
      <p:grpSpPr>
        <a:xfrm>
          <a:off x="0" y="0"/>
          <a:ext cx="0" cy="0"/>
          <a:chOff x="0" y="0"/>
          <a:chExt cx="0" cy="0"/>
        </a:xfrm>
      </p:grpSpPr>
      <p:sp>
        <p:nvSpPr>
          <p:cNvPr id="1243" name="Google Shape;1243;p39"/>
          <p:cNvSpPr txBox="1"/>
          <p:nvPr>
            <p:ph type="title"/>
          </p:nvPr>
        </p:nvSpPr>
        <p:spPr>
          <a:xfrm>
            <a:off x="822475" y="1713150"/>
            <a:ext cx="763200" cy="764400"/>
          </a:xfrm>
          <a:prstGeom prst="rect">
            <a:avLst/>
          </a:prstGeom>
          <a:solidFill>
            <a:srgbClr val="95FFFF"/>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Lato"/>
              <a:buNone/>
              <a:defRPr b="1" sz="3500">
                <a:solidFill>
                  <a:schemeClr val="dk2"/>
                </a:solidFill>
                <a:latin typeface="Lato"/>
                <a:ea typeface="Lato"/>
                <a:cs typeface="Lato"/>
                <a:sym typeface="Lato"/>
              </a:defRPr>
            </a:lvl1pPr>
            <a:lvl2pPr lvl="1" rtl="0" algn="ctr">
              <a:lnSpc>
                <a:spcPct val="100000"/>
              </a:lnSpc>
              <a:spcBef>
                <a:spcPts val="0"/>
              </a:spcBef>
              <a:spcAft>
                <a:spcPts val="0"/>
              </a:spcAft>
              <a:buSzPts val="2500"/>
              <a:buFont typeface="Lato"/>
              <a:buNone/>
              <a:defRPr b="1" sz="2500">
                <a:latin typeface="Lato"/>
                <a:ea typeface="Lato"/>
                <a:cs typeface="Lato"/>
                <a:sym typeface="Lato"/>
              </a:defRPr>
            </a:lvl2pPr>
            <a:lvl3pPr lvl="2" rtl="0" algn="ctr">
              <a:lnSpc>
                <a:spcPct val="100000"/>
              </a:lnSpc>
              <a:spcBef>
                <a:spcPts val="0"/>
              </a:spcBef>
              <a:spcAft>
                <a:spcPts val="0"/>
              </a:spcAft>
              <a:buSzPts val="2500"/>
              <a:buFont typeface="Lato"/>
              <a:buNone/>
              <a:defRPr b="1" sz="2500">
                <a:latin typeface="Lato"/>
                <a:ea typeface="Lato"/>
                <a:cs typeface="Lato"/>
                <a:sym typeface="Lato"/>
              </a:defRPr>
            </a:lvl3pPr>
            <a:lvl4pPr lvl="3" rtl="0" algn="ctr">
              <a:lnSpc>
                <a:spcPct val="100000"/>
              </a:lnSpc>
              <a:spcBef>
                <a:spcPts val="0"/>
              </a:spcBef>
              <a:spcAft>
                <a:spcPts val="0"/>
              </a:spcAft>
              <a:buSzPts val="2500"/>
              <a:buFont typeface="Lato"/>
              <a:buNone/>
              <a:defRPr b="1" sz="2500">
                <a:latin typeface="Lato"/>
                <a:ea typeface="Lato"/>
                <a:cs typeface="Lato"/>
                <a:sym typeface="Lato"/>
              </a:defRPr>
            </a:lvl4pPr>
            <a:lvl5pPr lvl="4" rtl="0" algn="ctr">
              <a:lnSpc>
                <a:spcPct val="100000"/>
              </a:lnSpc>
              <a:spcBef>
                <a:spcPts val="0"/>
              </a:spcBef>
              <a:spcAft>
                <a:spcPts val="0"/>
              </a:spcAft>
              <a:buSzPts val="2500"/>
              <a:buFont typeface="Lato"/>
              <a:buNone/>
              <a:defRPr b="1" sz="2500">
                <a:latin typeface="Lato"/>
                <a:ea typeface="Lato"/>
                <a:cs typeface="Lato"/>
                <a:sym typeface="Lato"/>
              </a:defRPr>
            </a:lvl5pPr>
            <a:lvl6pPr lvl="5" rtl="0" algn="ctr">
              <a:lnSpc>
                <a:spcPct val="100000"/>
              </a:lnSpc>
              <a:spcBef>
                <a:spcPts val="0"/>
              </a:spcBef>
              <a:spcAft>
                <a:spcPts val="0"/>
              </a:spcAft>
              <a:buSzPts val="2500"/>
              <a:buFont typeface="Lato"/>
              <a:buNone/>
              <a:defRPr b="1" sz="2500">
                <a:latin typeface="Lato"/>
                <a:ea typeface="Lato"/>
                <a:cs typeface="Lato"/>
                <a:sym typeface="Lato"/>
              </a:defRPr>
            </a:lvl6pPr>
            <a:lvl7pPr lvl="6" rtl="0" algn="ctr">
              <a:lnSpc>
                <a:spcPct val="100000"/>
              </a:lnSpc>
              <a:spcBef>
                <a:spcPts val="0"/>
              </a:spcBef>
              <a:spcAft>
                <a:spcPts val="0"/>
              </a:spcAft>
              <a:buSzPts val="2500"/>
              <a:buFont typeface="Lato"/>
              <a:buNone/>
              <a:defRPr b="1" sz="2500">
                <a:latin typeface="Lato"/>
                <a:ea typeface="Lato"/>
                <a:cs typeface="Lato"/>
                <a:sym typeface="Lato"/>
              </a:defRPr>
            </a:lvl7pPr>
            <a:lvl8pPr lvl="7" rtl="0" algn="ctr">
              <a:lnSpc>
                <a:spcPct val="100000"/>
              </a:lnSpc>
              <a:spcBef>
                <a:spcPts val="0"/>
              </a:spcBef>
              <a:spcAft>
                <a:spcPts val="0"/>
              </a:spcAft>
              <a:buSzPts val="2500"/>
              <a:buFont typeface="Lato"/>
              <a:buNone/>
              <a:defRPr b="1" sz="2500">
                <a:latin typeface="Lato"/>
                <a:ea typeface="Lato"/>
                <a:cs typeface="Lato"/>
                <a:sym typeface="Lato"/>
              </a:defRPr>
            </a:lvl8pPr>
            <a:lvl9pPr lvl="8" rtl="0" algn="ctr">
              <a:lnSpc>
                <a:spcPct val="100000"/>
              </a:lnSpc>
              <a:spcBef>
                <a:spcPts val="0"/>
              </a:spcBef>
              <a:spcAft>
                <a:spcPts val="0"/>
              </a:spcAft>
              <a:buSzPts val="2500"/>
              <a:buFont typeface="Lato"/>
              <a:buNone/>
              <a:defRPr b="1" sz="2500">
                <a:latin typeface="Lato"/>
                <a:ea typeface="Lato"/>
                <a:cs typeface="Lato"/>
                <a:sym typeface="Lato"/>
              </a:defRPr>
            </a:lvl9pPr>
          </a:lstStyle>
          <a:p/>
        </p:txBody>
      </p:sp>
      <p:sp>
        <p:nvSpPr>
          <p:cNvPr id="1244" name="Google Shape;1244;p39"/>
          <p:cNvSpPr txBox="1"/>
          <p:nvPr>
            <p:ph idx="2" type="title"/>
          </p:nvPr>
        </p:nvSpPr>
        <p:spPr>
          <a:xfrm>
            <a:off x="1790450" y="1654900"/>
            <a:ext cx="2595900" cy="343500"/>
          </a:xfrm>
          <a:prstGeom prst="rect">
            <a:avLst/>
          </a:prstGeom>
          <a:noFill/>
          <a:ln>
            <a:noFill/>
          </a:ln>
          <a:effectLst>
            <a:outerShdw blurRad="57150" rotWithShape="0" algn="bl" dir="5400000" dist="19050">
              <a:schemeClr val="dk1">
                <a:alpha val="49410"/>
              </a:schemeClr>
            </a:outerShdw>
          </a:effectLst>
        </p:spPr>
        <p:txBody>
          <a:bodyPr anchorCtr="0" anchor="t" bIns="91425" lIns="91425" spcFirstLastPara="1" rIns="91425" wrap="square" tIns="91425">
            <a:noAutofit/>
          </a:bodyPr>
          <a:lstStyle>
            <a:lvl1pPr lvl="0" rtl="0" algn="l">
              <a:lnSpc>
                <a:spcPct val="100000"/>
              </a:lnSpc>
              <a:spcBef>
                <a:spcPts val="0"/>
              </a:spcBef>
              <a:spcAft>
                <a:spcPts val="0"/>
              </a:spcAft>
              <a:buClr>
                <a:schemeClr val="accent1"/>
              </a:buClr>
              <a:buSzPts val="2500"/>
              <a:buFont typeface="Lato"/>
              <a:buNone/>
              <a:defRPr b="1" sz="2100">
                <a:solidFill>
                  <a:schemeClr val="lt1"/>
                </a:solidFill>
                <a:latin typeface="Lato"/>
                <a:ea typeface="Lato"/>
                <a:cs typeface="Lato"/>
                <a:sym typeface="Lato"/>
              </a:defRPr>
            </a:lvl1pPr>
            <a:lvl2pPr lvl="1"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2pPr>
            <a:lvl3pPr lvl="2"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3pPr>
            <a:lvl4pPr lvl="3"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4pPr>
            <a:lvl5pPr lvl="4"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5pPr>
            <a:lvl6pPr lvl="5"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6pPr>
            <a:lvl7pPr lvl="6"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7pPr>
            <a:lvl8pPr lvl="7"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8pPr>
            <a:lvl9pPr lvl="8"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9pPr>
          </a:lstStyle>
          <a:p/>
        </p:txBody>
      </p:sp>
      <p:sp>
        <p:nvSpPr>
          <p:cNvPr id="1245" name="Google Shape;1245;p39"/>
          <p:cNvSpPr txBox="1"/>
          <p:nvPr>
            <p:ph idx="1" type="subTitle"/>
          </p:nvPr>
        </p:nvSpPr>
        <p:spPr>
          <a:xfrm>
            <a:off x="1790450" y="2082775"/>
            <a:ext cx="2595900" cy="3948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dk1"/>
              </a:buClr>
              <a:buSzPts val="1400"/>
              <a:buNone/>
              <a:defRPr sz="1400">
                <a:solidFill>
                  <a:schemeClr val="lt1"/>
                </a:solidFill>
              </a:defRPr>
            </a:lvl1pPr>
            <a:lvl2pPr lvl="1" rtl="0" algn="l">
              <a:lnSpc>
                <a:spcPct val="115000"/>
              </a:lnSpc>
              <a:spcBef>
                <a:spcPts val="0"/>
              </a:spcBef>
              <a:spcAft>
                <a:spcPts val="0"/>
              </a:spcAft>
              <a:buSzPts val="1400"/>
              <a:buNone/>
              <a:defRPr/>
            </a:lvl2pPr>
            <a:lvl3pPr lvl="2" rtl="0" algn="l">
              <a:lnSpc>
                <a:spcPct val="115000"/>
              </a:lnSpc>
              <a:spcBef>
                <a:spcPts val="0"/>
              </a:spcBef>
              <a:spcAft>
                <a:spcPts val="0"/>
              </a:spcAft>
              <a:buSzPts val="1400"/>
              <a:buNone/>
              <a:defRPr/>
            </a:lvl3pPr>
            <a:lvl4pPr lvl="3" rtl="0" algn="l">
              <a:lnSpc>
                <a:spcPct val="115000"/>
              </a:lnSpc>
              <a:spcBef>
                <a:spcPts val="0"/>
              </a:spcBef>
              <a:spcAft>
                <a:spcPts val="0"/>
              </a:spcAft>
              <a:buSzPts val="1400"/>
              <a:buNone/>
              <a:defRPr/>
            </a:lvl4pPr>
            <a:lvl5pPr lvl="4" rtl="0" algn="l">
              <a:lnSpc>
                <a:spcPct val="115000"/>
              </a:lnSpc>
              <a:spcBef>
                <a:spcPts val="0"/>
              </a:spcBef>
              <a:spcAft>
                <a:spcPts val="0"/>
              </a:spcAft>
              <a:buSzPts val="1400"/>
              <a:buNone/>
              <a:defRPr/>
            </a:lvl5pPr>
            <a:lvl6pPr lvl="5" rtl="0" algn="l">
              <a:lnSpc>
                <a:spcPct val="115000"/>
              </a:lnSpc>
              <a:spcBef>
                <a:spcPts val="0"/>
              </a:spcBef>
              <a:spcAft>
                <a:spcPts val="0"/>
              </a:spcAft>
              <a:buSzPts val="1400"/>
              <a:buNone/>
              <a:defRPr/>
            </a:lvl6pPr>
            <a:lvl7pPr lvl="6" rtl="0" algn="l">
              <a:lnSpc>
                <a:spcPct val="115000"/>
              </a:lnSpc>
              <a:spcBef>
                <a:spcPts val="0"/>
              </a:spcBef>
              <a:spcAft>
                <a:spcPts val="0"/>
              </a:spcAft>
              <a:buSzPts val="1400"/>
              <a:buNone/>
              <a:defRPr/>
            </a:lvl7pPr>
            <a:lvl8pPr lvl="7" rtl="0" algn="l">
              <a:lnSpc>
                <a:spcPct val="115000"/>
              </a:lnSpc>
              <a:spcBef>
                <a:spcPts val="0"/>
              </a:spcBef>
              <a:spcAft>
                <a:spcPts val="0"/>
              </a:spcAft>
              <a:buSzPts val="1400"/>
              <a:buNone/>
              <a:defRPr/>
            </a:lvl8pPr>
            <a:lvl9pPr lvl="8" rtl="0" algn="l">
              <a:lnSpc>
                <a:spcPct val="115000"/>
              </a:lnSpc>
              <a:spcBef>
                <a:spcPts val="0"/>
              </a:spcBef>
              <a:spcAft>
                <a:spcPts val="0"/>
              </a:spcAft>
              <a:buSzPts val="1400"/>
              <a:buNone/>
              <a:defRPr/>
            </a:lvl9pPr>
          </a:lstStyle>
          <a:p/>
        </p:txBody>
      </p:sp>
      <p:sp>
        <p:nvSpPr>
          <p:cNvPr id="1246" name="Google Shape;1246;p39"/>
          <p:cNvSpPr txBox="1"/>
          <p:nvPr>
            <p:ph idx="3" type="title"/>
          </p:nvPr>
        </p:nvSpPr>
        <p:spPr>
          <a:xfrm>
            <a:off x="822475" y="3178450"/>
            <a:ext cx="763200" cy="764400"/>
          </a:xfrm>
          <a:prstGeom prst="rect">
            <a:avLst/>
          </a:prstGeom>
          <a:solidFill>
            <a:schemeClr val="lt2"/>
          </a:solid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Lato"/>
              <a:buNone/>
              <a:defRPr b="1" sz="3500">
                <a:solidFill>
                  <a:schemeClr val="dk2"/>
                </a:solidFill>
                <a:latin typeface="Lato"/>
                <a:ea typeface="Lato"/>
                <a:cs typeface="Lato"/>
                <a:sym typeface="Lato"/>
              </a:defRPr>
            </a:lvl1pPr>
            <a:lvl2pPr lvl="1" rtl="0" algn="ctr">
              <a:lnSpc>
                <a:spcPct val="100000"/>
              </a:lnSpc>
              <a:spcBef>
                <a:spcPts val="0"/>
              </a:spcBef>
              <a:spcAft>
                <a:spcPts val="0"/>
              </a:spcAft>
              <a:buSzPts val="2500"/>
              <a:buFont typeface="Lato"/>
              <a:buNone/>
              <a:defRPr b="1" sz="2500">
                <a:latin typeface="Lato"/>
                <a:ea typeface="Lato"/>
                <a:cs typeface="Lato"/>
                <a:sym typeface="Lato"/>
              </a:defRPr>
            </a:lvl2pPr>
            <a:lvl3pPr lvl="2" rtl="0" algn="ctr">
              <a:lnSpc>
                <a:spcPct val="100000"/>
              </a:lnSpc>
              <a:spcBef>
                <a:spcPts val="0"/>
              </a:spcBef>
              <a:spcAft>
                <a:spcPts val="0"/>
              </a:spcAft>
              <a:buSzPts val="2500"/>
              <a:buFont typeface="Lato"/>
              <a:buNone/>
              <a:defRPr b="1" sz="2500">
                <a:latin typeface="Lato"/>
                <a:ea typeface="Lato"/>
                <a:cs typeface="Lato"/>
                <a:sym typeface="Lato"/>
              </a:defRPr>
            </a:lvl3pPr>
            <a:lvl4pPr lvl="3" rtl="0" algn="ctr">
              <a:lnSpc>
                <a:spcPct val="100000"/>
              </a:lnSpc>
              <a:spcBef>
                <a:spcPts val="0"/>
              </a:spcBef>
              <a:spcAft>
                <a:spcPts val="0"/>
              </a:spcAft>
              <a:buSzPts val="2500"/>
              <a:buFont typeface="Lato"/>
              <a:buNone/>
              <a:defRPr b="1" sz="2500">
                <a:latin typeface="Lato"/>
                <a:ea typeface="Lato"/>
                <a:cs typeface="Lato"/>
                <a:sym typeface="Lato"/>
              </a:defRPr>
            </a:lvl4pPr>
            <a:lvl5pPr lvl="4" rtl="0" algn="ctr">
              <a:lnSpc>
                <a:spcPct val="100000"/>
              </a:lnSpc>
              <a:spcBef>
                <a:spcPts val="0"/>
              </a:spcBef>
              <a:spcAft>
                <a:spcPts val="0"/>
              </a:spcAft>
              <a:buSzPts val="2500"/>
              <a:buFont typeface="Lato"/>
              <a:buNone/>
              <a:defRPr b="1" sz="2500">
                <a:latin typeface="Lato"/>
                <a:ea typeface="Lato"/>
                <a:cs typeface="Lato"/>
                <a:sym typeface="Lato"/>
              </a:defRPr>
            </a:lvl5pPr>
            <a:lvl6pPr lvl="5" rtl="0" algn="ctr">
              <a:lnSpc>
                <a:spcPct val="100000"/>
              </a:lnSpc>
              <a:spcBef>
                <a:spcPts val="0"/>
              </a:spcBef>
              <a:spcAft>
                <a:spcPts val="0"/>
              </a:spcAft>
              <a:buSzPts val="2500"/>
              <a:buFont typeface="Lato"/>
              <a:buNone/>
              <a:defRPr b="1" sz="2500">
                <a:latin typeface="Lato"/>
                <a:ea typeface="Lato"/>
                <a:cs typeface="Lato"/>
                <a:sym typeface="Lato"/>
              </a:defRPr>
            </a:lvl6pPr>
            <a:lvl7pPr lvl="6" rtl="0" algn="ctr">
              <a:lnSpc>
                <a:spcPct val="100000"/>
              </a:lnSpc>
              <a:spcBef>
                <a:spcPts val="0"/>
              </a:spcBef>
              <a:spcAft>
                <a:spcPts val="0"/>
              </a:spcAft>
              <a:buSzPts val="2500"/>
              <a:buFont typeface="Lato"/>
              <a:buNone/>
              <a:defRPr b="1" sz="2500">
                <a:latin typeface="Lato"/>
                <a:ea typeface="Lato"/>
                <a:cs typeface="Lato"/>
                <a:sym typeface="Lato"/>
              </a:defRPr>
            </a:lvl7pPr>
            <a:lvl8pPr lvl="7" rtl="0" algn="ctr">
              <a:lnSpc>
                <a:spcPct val="100000"/>
              </a:lnSpc>
              <a:spcBef>
                <a:spcPts val="0"/>
              </a:spcBef>
              <a:spcAft>
                <a:spcPts val="0"/>
              </a:spcAft>
              <a:buSzPts val="2500"/>
              <a:buFont typeface="Lato"/>
              <a:buNone/>
              <a:defRPr b="1" sz="2500">
                <a:latin typeface="Lato"/>
                <a:ea typeface="Lato"/>
                <a:cs typeface="Lato"/>
                <a:sym typeface="Lato"/>
              </a:defRPr>
            </a:lvl8pPr>
            <a:lvl9pPr lvl="8" rtl="0" algn="ctr">
              <a:lnSpc>
                <a:spcPct val="100000"/>
              </a:lnSpc>
              <a:spcBef>
                <a:spcPts val="0"/>
              </a:spcBef>
              <a:spcAft>
                <a:spcPts val="0"/>
              </a:spcAft>
              <a:buSzPts val="2500"/>
              <a:buFont typeface="Lato"/>
              <a:buNone/>
              <a:defRPr b="1" sz="2500">
                <a:latin typeface="Lato"/>
                <a:ea typeface="Lato"/>
                <a:cs typeface="Lato"/>
                <a:sym typeface="Lato"/>
              </a:defRPr>
            </a:lvl9pPr>
          </a:lstStyle>
          <a:p/>
        </p:txBody>
      </p:sp>
      <p:sp>
        <p:nvSpPr>
          <p:cNvPr id="1247" name="Google Shape;1247;p39"/>
          <p:cNvSpPr txBox="1"/>
          <p:nvPr>
            <p:ph idx="4" type="title"/>
          </p:nvPr>
        </p:nvSpPr>
        <p:spPr>
          <a:xfrm>
            <a:off x="1790450" y="3095975"/>
            <a:ext cx="2595900" cy="347400"/>
          </a:xfrm>
          <a:prstGeom prst="rect">
            <a:avLst/>
          </a:prstGeom>
          <a:no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1"/>
              </a:buClr>
              <a:buSzPts val="2500"/>
              <a:buFont typeface="Lato"/>
              <a:buNone/>
              <a:defRPr b="1" sz="2100">
                <a:solidFill>
                  <a:schemeClr val="lt1"/>
                </a:solidFill>
                <a:latin typeface="Lato"/>
                <a:ea typeface="Lato"/>
                <a:cs typeface="Lato"/>
                <a:sym typeface="Lato"/>
              </a:defRPr>
            </a:lvl1pPr>
            <a:lvl2pPr lvl="1"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2pPr>
            <a:lvl3pPr lvl="2"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3pPr>
            <a:lvl4pPr lvl="3"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4pPr>
            <a:lvl5pPr lvl="4"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5pPr>
            <a:lvl6pPr lvl="5"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6pPr>
            <a:lvl7pPr lvl="6"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7pPr>
            <a:lvl8pPr lvl="7"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8pPr>
            <a:lvl9pPr lvl="8"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9pPr>
          </a:lstStyle>
          <a:p/>
        </p:txBody>
      </p:sp>
      <p:sp>
        <p:nvSpPr>
          <p:cNvPr id="1248" name="Google Shape;1248;p39"/>
          <p:cNvSpPr txBox="1"/>
          <p:nvPr>
            <p:ph idx="5" type="subTitle"/>
          </p:nvPr>
        </p:nvSpPr>
        <p:spPr>
          <a:xfrm>
            <a:off x="1790450" y="3522225"/>
            <a:ext cx="2595900" cy="393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dk1"/>
              </a:buClr>
              <a:buSzPts val="1400"/>
              <a:buNone/>
              <a:defRPr sz="1400">
                <a:solidFill>
                  <a:schemeClr val="lt1"/>
                </a:solidFill>
              </a:defRPr>
            </a:lvl1pPr>
            <a:lvl2pPr lvl="1" rtl="0" algn="l">
              <a:lnSpc>
                <a:spcPct val="115000"/>
              </a:lnSpc>
              <a:spcBef>
                <a:spcPts val="0"/>
              </a:spcBef>
              <a:spcAft>
                <a:spcPts val="0"/>
              </a:spcAft>
              <a:buSzPts val="1400"/>
              <a:buNone/>
              <a:defRPr/>
            </a:lvl2pPr>
            <a:lvl3pPr lvl="2" rtl="0" algn="l">
              <a:lnSpc>
                <a:spcPct val="115000"/>
              </a:lnSpc>
              <a:spcBef>
                <a:spcPts val="0"/>
              </a:spcBef>
              <a:spcAft>
                <a:spcPts val="0"/>
              </a:spcAft>
              <a:buSzPts val="1400"/>
              <a:buNone/>
              <a:defRPr/>
            </a:lvl3pPr>
            <a:lvl4pPr lvl="3" rtl="0" algn="l">
              <a:lnSpc>
                <a:spcPct val="115000"/>
              </a:lnSpc>
              <a:spcBef>
                <a:spcPts val="0"/>
              </a:spcBef>
              <a:spcAft>
                <a:spcPts val="0"/>
              </a:spcAft>
              <a:buSzPts val="1400"/>
              <a:buNone/>
              <a:defRPr/>
            </a:lvl4pPr>
            <a:lvl5pPr lvl="4" rtl="0" algn="l">
              <a:lnSpc>
                <a:spcPct val="115000"/>
              </a:lnSpc>
              <a:spcBef>
                <a:spcPts val="0"/>
              </a:spcBef>
              <a:spcAft>
                <a:spcPts val="0"/>
              </a:spcAft>
              <a:buSzPts val="1400"/>
              <a:buNone/>
              <a:defRPr/>
            </a:lvl5pPr>
            <a:lvl6pPr lvl="5" rtl="0" algn="l">
              <a:lnSpc>
                <a:spcPct val="115000"/>
              </a:lnSpc>
              <a:spcBef>
                <a:spcPts val="0"/>
              </a:spcBef>
              <a:spcAft>
                <a:spcPts val="0"/>
              </a:spcAft>
              <a:buSzPts val="1400"/>
              <a:buNone/>
              <a:defRPr/>
            </a:lvl6pPr>
            <a:lvl7pPr lvl="6" rtl="0" algn="l">
              <a:lnSpc>
                <a:spcPct val="115000"/>
              </a:lnSpc>
              <a:spcBef>
                <a:spcPts val="0"/>
              </a:spcBef>
              <a:spcAft>
                <a:spcPts val="0"/>
              </a:spcAft>
              <a:buSzPts val="1400"/>
              <a:buNone/>
              <a:defRPr/>
            </a:lvl7pPr>
            <a:lvl8pPr lvl="7" rtl="0" algn="l">
              <a:lnSpc>
                <a:spcPct val="115000"/>
              </a:lnSpc>
              <a:spcBef>
                <a:spcPts val="0"/>
              </a:spcBef>
              <a:spcAft>
                <a:spcPts val="0"/>
              </a:spcAft>
              <a:buSzPts val="1400"/>
              <a:buNone/>
              <a:defRPr/>
            </a:lvl8pPr>
            <a:lvl9pPr lvl="8" rtl="0" algn="l">
              <a:lnSpc>
                <a:spcPct val="115000"/>
              </a:lnSpc>
              <a:spcBef>
                <a:spcPts val="0"/>
              </a:spcBef>
              <a:spcAft>
                <a:spcPts val="0"/>
              </a:spcAft>
              <a:buSzPts val="1400"/>
              <a:buNone/>
              <a:defRPr/>
            </a:lvl9pPr>
          </a:lstStyle>
          <a:p/>
        </p:txBody>
      </p:sp>
      <p:sp>
        <p:nvSpPr>
          <p:cNvPr id="1249" name="Google Shape;1249;p39"/>
          <p:cNvSpPr txBox="1"/>
          <p:nvPr>
            <p:ph idx="6" type="title"/>
          </p:nvPr>
        </p:nvSpPr>
        <p:spPr>
          <a:xfrm>
            <a:off x="4753929" y="1713150"/>
            <a:ext cx="748200" cy="764400"/>
          </a:xfrm>
          <a:prstGeom prst="rect">
            <a:avLst/>
          </a:prstGeom>
          <a:solidFill>
            <a:schemeClr val="lt2"/>
          </a:solid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Lato"/>
              <a:buNone/>
              <a:defRPr b="1" sz="3500">
                <a:solidFill>
                  <a:schemeClr val="dk2"/>
                </a:solidFill>
                <a:latin typeface="Lato"/>
                <a:ea typeface="Lato"/>
                <a:cs typeface="Lato"/>
                <a:sym typeface="Lato"/>
              </a:defRPr>
            </a:lvl1pPr>
            <a:lvl2pPr lvl="1" rtl="0" algn="ctr">
              <a:lnSpc>
                <a:spcPct val="100000"/>
              </a:lnSpc>
              <a:spcBef>
                <a:spcPts val="0"/>
              </a:spcBef>
              <a:spcAft>
                <a:spcPts val="0"/>
              </a:spcAft>
              <a:buSzPts val="2500"/>
              <a:buFont typeface="Lato"/>
              <a:buNone/>
              <a:defRPr b="1" sz="2500">
                <a:latin typeface="Lato"/>
                <a:ea typeface="Lato"/>
                <a:cs typeface="Lato"/>
                <a:sym typeface="Lato"/>
              </a:defRPr>
            </a:lvl2pPr>
            <a:lvl3pPr lvl="2" rtl="0" algn="ctr">
              <a:lnSpc>
                <a:spcPct val="100000"/>
              </a:lnSpc>
              <a:spcBef>
                <a:spcPts val="0"/>
              </a:spcBef>
              <a:spcAft>
                <a:spcPts val="0"/>
              </a:spcAft>
              <a:buSzPts val="2500"/>
              <a:buFont typeface="Lato"/>
              <a:buNone/>
              <a:defRPr b="1" sz="2500">
                <a:latin typeface="Lato"/>
                <a:ea typeface="Lato"/>
                <a:cs typeface="Lato"/>
                <a:sym typeface="Lato"/>
              </a:defRPr>
            </a:lvl3pPr>
            <a:lvl4pPr lvl="3" rtl="0" algn="ctr">
              <a:lnSpc>
                <a:spcPct val="100000"/>
              </a:lnSpc>
              <a:spcBef>
                <a:spcPts val="0"/>
              </a:spcBef>
              <a:spcAft>
                <a:spcPts val="0"/>
              </a:spcAft>
              <a:buSzPts val="2500"/>
              <a:buFont typeface="Lato"/>
              <a:buNone/>
              <a:defRPr b="1" sz="2500">
                <a:latin typeface="Lato"/>
                <a:ea typeface="Lato"/>
                <a:cs typeface="Lato"/>
                <a:sym typeface="Lato"/>
              </a:defRPr>
            </a:lvl4pPr>
            <a:lvl5pPr lvl="4" rtl="0" algn="ctr">
              <a:lnSpc>
                <a:spcPct val="100000"/>
              </a:lnSpc>
              <a:spcBef>
                <a:spcPts val="0"/>
              </a:spcBef>
              <a:spcAft>
                <a:spcPts val="0"/>
              </a:spcAft>
              <a:buSzPts val="2500"/>
              <a:buFont typeface="Lato"/>
              <a:buNone/>
              <a:defRPr b="1" sz="2500">
                <a:latin typeface="Lato"/>
                <a:ea typeface="Lato"/>
                <a:cs typeface="Lato"/>
                <a:sym typeface="Lato"/>
              </a:defRPr>
            </a:lvl5pPr>
            <a:lvl6pPr lvl="5" rtl="0" algn="ctr">
              <a:lnSpc>
                <a:spcPct val="100000"/>
              </a:lnSpc>
              <a:spcBef>
                <a:spcPts val="0"/>
              </a:spcBef>
              <a:spcAft>
                <a:spcPts val="0"/>
              </a:spcAft>
              <a:buSzPts val="2500"/>
              <a:buFont typeface="Lato"/>
              <a:buNone/>
              <a:defRPr b="1" sz="2500">
                <a:latin typeface="Lato"/>
                <a:ea typeface="Lato"/>
                <a:cs typeface="Lato"/>
                <a:sym typeface="Lato"/>
              </a:defRPr>
            </a:lvl6pPr>
            <a:lvl7pPr lvl="6" rtl="0" algn="ctr">
              <a:lnSpc>
                <a:spcPct val="100000"/>
              </a:lnSpc>
              <a:spcBef>
                <a:spcPts val="0"/>
              </a:spcBef>
              <a:spcAft>
                <a:spcPts val="0"/>
              </a:spcAft>
              <a:buSzPts val="2500"/>
              <a:buFont typeface="Lato"/>
              <a:buNone/>
              <a:defRPr b="1" sz="2500">
                <a:latin typeface="Lato"/>
                <a:ea typeface="Lato"/>
                <a:cs typeface="Lato"/>
                <a:sym typeface="Lato"/>
              </a:defRPr>
            </a:lvl7pPr>
            <a:lvl8pPr lvl="7" rtl="0" algn="ctr">
              <a:lnSpc>
                <a:spcPct val="100000"/>
              </a:lnSpc>
              <a:spcBef>
                <a:spcPts val="0"/>
              </a:spcBef>
              <a:spcAft>
                <a:spcPts val="0"/>
              </a:spcAft>
              <a:buSzPts val="2500"/>
              <a:buFont typeface="Lato"/>
              <a:buNone/>
              <a:defRPr b="1" sz="2500">
                <a:latin typeface="Lato"/>
                <a:ea typeface="Lato"/>
                <a:cs typeface="Lato"/>
                <a:sym typeface="Lato"/>
              </a:defRPr>
            </a:lvl8pPr>
            <a:lvl9pPr lvl="8" rtl="0" algn="ctr">
              <a:lnSpc>
                <a:spcPct val="100000"/>
              </a:lnSpc>
              <a:spcBef>
                <a:spcPts val="0"/>
              </a:spcBef>
              <a:spcAft>
                <a:spcPts val="0"/>
              </a:spcAft>
              <a:buSzPts val="2500"/>
              <a:buFont typeface="Lato"/>
              <a:buNone/>
              <a:defRPr b="1" sz="2500">
                <a:latin typeface="Lato"/>
                <a:ea typeface="Lato"/>
                <a:cs typeface="Lato"/>
                <a:sym typeface="Lato"/>
              </a:defRPr>
            </a:lvl9pPr>
          </a:lstStyle>
          <a:p/>
        </p:txBody>
      </p:sp>
      <p:sp>
        <p:nvSpPr>
          <p:cNvPr id="1250" name="Google Shape;1250;p39"/>
          <p:cNvSpPr txBox="1"/>
          <p:nvPr>
            <p:ph idx="7" type="title"/>
          </p:nvPr>
        </p:nvSpPr>
        <p:spPr>
          <a:xfrm>
            <a:off x="5725906" y="1654900"/>
            <a:ext cx="2595600" cy="343500"/>
          </a:xfrm>
          <a:prstGeom prst="rect">
            <a:avLst/>
          </a:prstGeom>
          <a:no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1"/>
              </a:buClr>
              <a:buSzPts val="2500"/>
              <a:buFont typeface="Lato"/>
              <a:buNone/>
              <a:defRPr b="1" sz="2100">
                <a:solidFill>
                  <a:schemeClr val="lt1"/>
                </a:solidFill>
                <a:latin typeface="Lato"/>
                <a:ea typeface="Lato"/>
                <a:cs typeface="Lato"/>
                <a:sym typeface="Lato"/>
              </a:defRPr>
            </a:lvl1pPr>
            <a:lvl2pPr lvl="1"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2pPr>
            <a:lvl3pPr lvl="2"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3pPr>
            <a:lvl4pPr lvl="3"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4pPr>
            <a:lvl5pPr lvl="4"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5pPr>
            <a:lvl6pPr lvl="5"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6pPr>
            <a:lvl7pPr lvl="6"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7pPr>
            <a:lvl8pPr lvl="7"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8pPr>
            <a:lvl9pPr lvl="8"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9pPr>
          </a:lstStyle>
          <a:p/>
        </p:txBody>
      </p:sp>
      <p:sp>
        <p:nvSpPr>
          <p:cNvPr id="1251" name="Google Shape;1251;p39"/>
          <p:cNvSpPr txBox="1"/>
          <p:nvPr>
            <p:ph idx="8" type="subTitle"/>
          </p:nvPr>
        </p:nvSpPr>
        <p:spPr>
          <a:xfrm>
            <a:off x="5725899" y="2083526"/>
            <a:ext cx="2595600" cy="393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dk1"/>
              </a:buClr>
              <a:buSzPts val="1400"/>
              <a:buNone/>
              <a:defRPr sz="1400">
                <a:solidFill>
                  <a:schemeClr val="lt1"/>
                </a:solidFill>
              </a:defRPr>
            </a:lvl1pPr>
            <a:lvl2pPr lvl="1" rtl="0" algn="l">
              <a:lnSpc>
                <a:spcPct val="115000"/>
              </a:lnSpc>
              <a:spcBef>
                <a:spcPts val="0"/>
              </a:spcBef>
              <a:spcAft>
                <a:spcPts val="0"/>
              </a:spcAft>
              <a:buSzPts val="1400"/>
              <a:buNone/>
              <a:defRPr/>
            </a:lvl2pPr>
            <a:lvl3pPr lvl="2" rtl="0" algn="l">
              <a:lnSpc>
                <a:spcPct val="115000"/>
              </a:lnSpc>
              <a:spcBef>
                <a:spcPts val="0"/>
              </a:spcBef>
              <a:spcAft>
                <a:spcPts val="0"/>
              </a:spcAft>
              <a:buSzPts val="1400"/>
              <a:buNone/>
              <a:defRPr/>
            </a:lvl3pPr>
            <a:lvl4pPr lvl="3" rtl="0" algn="l">
              <a:lnSpc>
                <a:spcPct val="115000"/>
              </a:lnSpc>
              <a:spcBef>
                <a:spcPts val="0"/>
              </a:spcBef>
              <a:spcAft>
                <a:spcPts val="0"/>
              </a:spcAft>
              <a:buSzPts val="1400"/>
              <a:buNone/>
              <a:defRPr/>
            </a:lvl4pPr>
            <a:lvl5pPr lvl="4" rtl="0" algn="l">
              <a:lnSpc>
                <a:spcPct val="115000"/>
              </a:lnSpc>
              <a:spcBef>
                <a:spcPts val="0"/>
              </a:spcBef>
              <a:spcAft>
                <a:spcPts val="0"/>
              </a:spcAft>
              <a:buSzPts val="1400"/>
              <a:buNone/>
              <a:defRPr/>
            </a:lvl5pPr>
            <a:lvl6pPr lvl="5" rtl="0" algn="l">
              <a:lnSpc>
                <a:spcPct val="115000"/>
              </a:lnSpc>
              <a:spcBef>
                <a:spcPts val="0"/>
              </a:spcBef>
              <a:spcAft>
                <a:spcPts val="0"/>
              </a:spcAft>
              <a:buSzPts val="1400"/>
              <a:buNone/>
              <a:defRPr/>
            </a:lvl6pPr>
            <a:lvl7pPr lvl="6" rtl="0" algn="l">
              <a:lnSpc>
                <a:spcPct val="115000"/>
              </a:lnSpc>
              <a:spcBef>
                <a:spcPts val="0"/>
              </a:spcBef>
              <a:spcAft>
                <a:spcPts val="0"/>
              </a:spcAft>
              <a:buSzPts val="1400"/>
              <a:buNone/>
              <a:defRPr/>
            </a:lvl7pPr>
            <a:lvl8pPr lvl="7" rtl="0" algn="l">
              <a:lnSpc>
                <a:spcPct val="115000"/>
              </a:lnSpc>
              <a:spcBef>
                <a:spcPts val="0"/>
              </a:spcBef>
              <a:spcAft>
                <a:spcPts val="0"/>
              </a:spcAft>
              <a:buSzPts val="1400"/>
              <a:buNone/>
              <a:defRPr/>
            </a:lvl8pPr>
            <a:lvl9pPr lvl="8" rtl="0" algn="l">
              <a:lnSpc>
                <a:spcPct val="115000"/>
              </a:lnSpc>
              <a:spcBef>
                <a:spcPts val="0"/>
              </a:spcBef>
              <a:spcAft>
                <a:spcPts val="0"/>
              </a:spcAft>
              <a:buSzPts val="1400"/>
              <a:buNone/>
              <a:defRPr/>
            </a:lvl9pPr>
          </a:lstStyle>
          <a:p/>
        </p:txBody>
      </p:sp>
      <p:sp>
        <p:nvSpPr>
          <p:cNvPr id="1252" name="Google Shape;1252;p39"/>
          <p:cNvSpPr txBox="1"/>
          <p:nvPr>
            <p:ph idx="9" type="title"/>
          </p:nvPr>
        </p:nvSpPr>
        <p:spPr>
          <a:xfrm>
            <a:off x="4746500" y="3178450"/>
            <a:ext cx="763200" cy="764400"/>
          </a:xfrm>
          <a:prstGeom prst="rect">
            <a:avLst/>
          </a:prstGeom>
          <a:solidFill>
            <a:schemeClr val="lt2"/>
          </a:solid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Lato"/>
              <a:buNone/>
              <a:defRPr b="1" sz="3500">
                <a:solidFill>
                  <a:schemeClr val="dk2"/>
                </a:solidFill>
                <a:latin typeface="Lato"/>
                <a:ea typeface="Lato"/>
                <a:cs typeface="Lato"/>
                <a:sym typeface="Lato"/>
              </a:defRPr>
            </a:lvl1pPr>
            <a:lvl2pPr lvl="1" rtl="0" algn="ctr">
              <a:lnSpc>
                <a:spcPct val="100000"/>
              </a:lnSpc>
              <a:spcBef>
                <a:spcPts val="0"/>
              </a:spcBef>
              <a:spcAft>
                <a:spcPts val="0"/>
              </a:spcAft>
              <a:buSzPts val="2500"/>
              <a:buFont typeface="Lato"/>
              <a:buNone/>
              <a:defRPr b="1" sz="2500">
                <a:latin typeface="Lato"/>
                <a:ea typeface="Lato"/>
                <a:cs typeface="Lato"/>
                <a:sym typeface="Lato"/>
              </a:defRPr>
            </a:lvl2pPr>
            <a:lvl3pPr lvl="2" rtl="0" algn="ctr">
              <a:lnSpc>
                <a:spcPct val="100000"/>
              </a:lnSpc>
              <a:spcBef>
                <a:spcPts val="0"/>
              </a:spcBef>
              <a:spcAft>
                <a:spcPts val="0"/>
              </a:spcAft>
              <a:buSzPts val="2500"/>
              <a:buFont typeface="Lato"/>
              <a:buNone/>
              <a:defRPr b="1" sz="2500">
                <a:latin typeface="Lato"/>
                <a:ea typeface="Lato"/>
                <a:cs typeface="Lato"/>
                <a:sym typeface="Lato"/>
              </a:defRPr>
            </a:lvl3pPr>
            <a:lvl4pPr lvl="3" rtl="0" algn="ctr">
              <a:lnSpc>
                <a:spcPct val="100000"/>
              </a:lnSpc>
              <a:spcBef>
                <a:spcPts val="0"/>
              </a:spcBef>
              <a:spcAft>
                <a:spcPts val="0"/>
              </a:spcAft>
              <a:buSzPts val="2500"/>
              <a:buFont typeface="Lato"/>
              <a:buNone/>
              <a:defRPr b="1" sz="2500">
                <a:latin typeface="Lato"/>
                <a:ea typeface="Lato"/>
                <a:cs typeface="Lato"/>
                <a:sym typeface="Lato"/>
              </a:defRPr>
            </a:lvl4pPr>
            <a:lvl5pPr lvl="4" rtl="0" algn="ctr">
              <a:lnSpc>
                <a:spcPct val="100000"/>
              </a:lnSpc>
              <a:spcBef>
                <a:spcPts val="0"/>
              </a:spcBef>
              <a:spcAft>
                <a:spcPts val="0"/>
              </a:spcAft>
              <a:buSzPts val="2500"/>
              <a:buFont typeface="Lato"/>
              <a:buNone/>
              <a:defRPr b="1" sz="2500">
                <a:latin typeface="Lato"/>
                <a:ea typeface="Lato"/>
                <a:cs typeface="Lato"/>
                <a:sym typeface="Lato"/>
              </a:defRPr>
            </a:lvl5pPr>
            <a:lvl6pPr lvl="5" rtl="0" algn="ctr">
              <a:lnSpc>
                <a:spcPct val="100000"/>
              </a:lnSpc>
              <a:spcBef>
                <a:spcPts val="0"/>
              </a:spcBef>
              <a:spcAft>
                <a:spcPts val="0"/>
              </a:spcAft>
              <a:buSzPts val="2500"/>
              <a:buFont typeface="Lato"/>
              <a:buNone/>
              <a:defRPr b="1" sz="2500">
                <a:latin typeface="Lato"/>
                <a:ea typeface="Lato"/>
                <a:cs typeface="Lato"/>
                <a:sym typeface="Lato"/>
              </a:defRPr>
            </a:lvl6pPr>
            <a:lvl7pPr lvl="6" rtl="0" algn="ctr">
              <a:lnSpc>
                <a:spcPct val="100000"/>
              </a:lnSpc>
              <a:spcBef>
                <a:spcPts val="0"/>
              </a:spcBef>
              <a:spcAft>
                <a:spcPts val="0"/>
              </a:spcAft>
              <a:buSzPts val="2500"/>
              <a:buFont typeface="Lato"/>
              <a:buNone/>
              <a:defRPr b="1" sz="2500">
                <a:latin typeface="Lato"/>
                <a:ea typeface="Lato"/>
                <a:cs typeface="Lato"/>
                <a:sym typeface="Lato"/>
              </a:defRPr>
            </a:lvl7pPr>
            <a:lvl8pPr lvl="7" rtl="0" algn="ctr">
              <a:lnSpc>
                <a:spcPct val="100000"/>
              </a:lnSpc>
              <a:spcBef>
                <a:spcPts val="0"/>
              </a:spcBef>
              <a:spcAft>
                <a:spcPts val="0"/>
              </a:spcAft>
              <a:buSzPts val="2500"/>
              <a:buFont typeface="Lato"/>
              <a:buNone/>
              <a:defRPr b="1" sz="2500">
                <a:latin typeface="Lato"/>
                <a:ea typeface="Lato"/>
                <a:cs typeface="Lato"/>
                <a:sym typeface="Lato"/>
              </a:defRPr>
            </a:lvl8pPr>
            <a:lvl9pPr lvl="8" rtl="0" algn="ctr">
              <a:lnSpc>
                <a:spcPct val="100000"/>
              </a:lnSpc>
              <a:spcBef>
                <a:spcPts val="0"/>
              </a:spcBef>
              <a:spcAft>
                <a:spcPts val="0"/>
              </a:spcAft>
              <a:buSzPts val="2500"/>
              <a:buFont typeface="Lato"/>
              <a:buNone/>
              <a:defRPr b="1" sz="2500">
                <a:latin typeface="Lato"/>
                <a:ea typeface="Lato"/>
                <a:cs typeface="Lato"/>
                <a:sym typeface="Lato"/>
              </a:defRPr>
            </a:lvl9pPr>
          </a:lstStyle>
          <a:p/>
        </p:txBody>
      </p:sp>
      <p:sp>
        <p:nvSpPr>
          <p:cNvPr id="1253" name="Google Shape;1253;p39"/>
          <p:cNvSpPr txBox="1"/>
          <p:nvPr>
            <p:ph idx="13" type="title"/>
          </p:nvPr>
        </p:nvSpPr>
        <p:spPr>
          <a:xfrm>
            <a:off x="5725743" y="3095976"/>
            <a:ext cx="2595600" cy="347400"/>
          </a:xfrm>
          <a:prstGeom prst="rect">
            <a:avLst/>
          </a:prstGeom>
          <a:noFill/>
          <a:ln>
            <a:noFill/>
          </a:ln>
          <a:effectLst>
            <a:outerShdw blurRad="57150" rotWithShape="0" algn="bl" dir="5400000" dist="19050">
              <a:srgbClr val="000000">
                <a:alpha val="49410"/>
              </a:srgbClr>
            </a:outerShdw>
          </a:effectLst>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1"/>
              </a:buClr>
              <a:buSzPts val="2500"/>
              <a:buFont typeface="Lato"/>
              <a:buNone/>
              <a:defRPr b="1" sz="2100">
                <a:solidFill>
                  <a:schemeClr val="lt1"/>
                </a:solidFill>
                <a:latin typeface="Lato"/>
                <a:ea typeface="Lato"/>
                <a:cs typeface="Lato"/>
                <a:sym typeface="Lato"/>
              </a:defRPr>
            </a:lvl1pPr>
            <a:lvl2pPr lvl="1"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2pPr>
            <a:lvl3pPr lvl="2"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3pPr>
            <a:lvl4pPr lvl="3"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4pPr>
            <a:lvl5pPr lvl="4"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5pPr>
            <a:lvl6pPr lvl="5"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6pPr>
            <a:lvl7pPr lvl="6"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7pPr>
            <a:lvl8pPr lvl="7"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8pPr>
            <a:lvl9pPr lvl="8" rtl="0" algn="ctr">
              <a:lnSpc>
                <a:spcPct val="100000"/>
              </a:lnSpc>
              <a:spcBef>
                <a:spcPts val="0"/>
              </a:spcBef>
              <a:spcAft>
                <a:spcPts val="0"/>
              </a:spcAft>
              <a:buClr>
                <a:schemeClr val="accent1"/>
              </a:buClr>
              <a:buSzPts val="2500"/>
              <a:buFont typeface="Lato"/>
              <a:buNone/>
              <a:defRPr b="1" sz="2500">
                <a:solidFill>
                  <a:schemeClr val="accent1"/>
                </a:solidFill>
                <a:latin typeface="Lato"/>
                <a:ea typeface="Lato"/>
                <a:cs typeface="Lato"/>
                <a:sym typeface="Lato"/>
              </a:defRPr>
            </a:lvl9pPr>
          </a:lstStyle>
          <a:p/>
        </p:txBody>
      </p:sp>
      <p:sp>
        <p:nvSpPr>
          <p:cNvPr id="1254" name="Google Shape;1254;p39"/>
          <p:cNvSpPr txBox="1"/>
          <p:nvPr>
            <p:ph idx="14" type="subTitle"/>
          </p:nvPr>
        </p:nvSpPr>
        <p:spPr>
          <a:xfrm>
            <a:off x="5725743" y="3522226"/>
            <a:ext cx="2595600" cy="393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dk1"/>
              </a:buClr>
              <a:buSzPts val="1400"/>
              <a:buNone/>
              <a:defRPr sz="1400">
                <a:solidFill>
                  <a:schemeClr val="lt1"/>
                </a:solidFill>
              </a:defRPr>
            </a:lvl1pPr>
            <a:lvl2pPr lvl="1" rtl="0" algn="l">
              <a:lnSpc>
                <a:spcPct val="115000"/>
              </a:lnSpc>
              <a:spcBef>
                <a:spcPts val="0"/>
              </a:spcBef>
              <a:spcAft>
                <a:spcPts val="0"/>
              </a:spcAft>
              <a:buSzPts val="1400"/>
              <a:buNone/>
              <a:defRPr/>
            </a:lvl2pPr>
            <a:lvl3pPr lvl="2" rtl="0" algn="l">
              <a:lnSpc>
                <a:spcPct val="115000"/>
              </a:lnSpc>
              <a:spcBef>
                <a:spcPts val="0"/>
              </a:spcBef>
              <a:spcAft>
                <a:spcPts val="0"/>
              </a:spcAft>
              <a:buSzPts val="1400"/>
              <a:buNone/>
              <a:defRPr/>
            </a:lvl3pPr>
            <a:lvl4pPr lvl="3" rtl="0" algn="l">
              <a:lnSpc>
                <a:spcPct val="115000"/>
              </a:lnSpc>
              <a:spcBef>
                <a:spcPts val="0"/>
              </a:spcBef>
              <a:spcAft>
                <a:spcPts val="0"/>
              </a:spcAft>
              <a:buSzPts val="1400"/>
              <a:buNone/>
              <a:defRPr/>
            </a:lvl4pPr>
            <a:lvl5pPr lvl="4" rtl="0" algn="l">
              <a:lnSpc>
                <a:spcPct val="115000"/>
              </a:lnSpc>
              <a:spcBef>
                <a:spcPts val="0"/>
              </a:spcBef>
              <a:spcAft>
                <a:spcPts val="0"/>
              </a:spcAft>
              <a:buSzPts val="1400"/>
              <a:buNone/>
              <a:defRPr/>
            </a:lvl5pPr>
            <a:lvl6pPr lvl="5" rtl="0" algn="l">
              <a:lnSpc>
                <a:spcPct val="115000"/>
              </a:lnSpc>
              <a:spcBef>
                <a:spcPts val="0"/>
              </a:spcBef>
              <a:spcAft>
                <a:spcPts val="0"/>
              </a:spcAft>
              <a:buSzPts val="1400"/>
              <a:buNone/>
              <a:defRPr/>
            </a:lvl6pPr>
            <a:lvl7pPr lvl="6" rtl="0" algn="l">
              <a:lnSpc>
                <a:spcPct val="115000"/>
              </a:lnSpc>
              <a:spcBef>
                <a:spcPts val="0"/>
              </a:spcBef>
              <a:spcAft>
                <a:spcPts val="0"/>
              </a:spcAft>
              <a:buSzPts val="1400"/>
              <a:buNone/>
              <a:defRPr/>
            </a:lvl7pPr>
            <a:lvl8pPr lvl="7" rtl="0" algn="l">
              <a:lnSpc>
                <a:spcPct val="115000"/>
              </a:lnSpc>
              <a:spcBef>
                <a:spcPts val="0"/>
              </a:spcBef>
              <a:spcAft>
                <a:spcPts val="0"/>
              </a:spcAft>
              <a:buSzPts val="1400"/>
              <a:buNone/>
              <a:defRPr/>
            </a:lvl8pPr>
            <a:lvl9pPr lvl="8" rtl="0" algn="l">
              <a:lnSpc>
                <a:spcPct val="115000"/>
              </a:lnSpc>
              <a:spcBef>
                <a:spcPts val="0"/>
              </a:spcBef>
              <a:spcAft>
                <a:spcPts val="0"/>
              </a:spcAft>
              <a:buSzPts val="1400"/>
              <a:buNone/>
              <a:defRPr/>
            </a:lvl9pPr>
          </a:lstStyle>
          <a:p/>
        </p:txBody>
      </p:sp>
      <p:sp>
        <p:nvSpPr>
          <p:cNvPr id="1255" name="Google Shape;1255;p39"/>
          <p:cNvSpPr txBox="1"/>
          <p:nvPr>
            <p:ph idx="15"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b="1" sz="3000">
                <a:latin typeface="Lato"/>
                <a:ea typeface="Lato"/>
                <a:cs typeface="Lato"/>
                <a:sym typeface="Lato"/>
              </a:defRPr>
            </a:lvl1pPr>
            <a:lvl2pPr lvl="1" rtl="0" algn="ctr">
              <a:lnSpc>
                <a:spcPct val="100000"/>
              </a:lnSpc>
              <a:spcBef>
                <a:spcPts val="0"/>
              </a:spcBef>
              <a:spcAft>
                <a:spcPts val="0"/>
              </a:spcAft>
              <a:buSzPts val="3000"/>
              <a:buNone/>
              <a:defRPr/>
            </a:lvl2pPr>
            <a:lvl3pPr lvl="2" rtl="0" algn="ctr">
              <a:lnSpc>
                <a:spcPct val="100000"/>
              </a:lnSpc>
              <a:spcBef>
                <a:spcPts val="0"/>
              </a:spcBef>
              <a:spcAft>
                <a:spcPts val="0"/>
              </a:spcAft>
              <a:buSzPts val="3000"/>
              <a:buNone/>
              <a:defRPr/>
            </a:lvl3pPr>
            <a:lvl4pPr lvl="3" rtl="0" algn="ctr">
              <a:lnSpc>
                <a:spcPct val="100000"/>
              </a:lnSpc>
              <a:spcBef>
                <a:spcPts val="0"/>
              </a:spcBef>
              <a:spcAft>
                <a:spcPts val="0"/>
              </a:spcAft>
              <a:buSzPts val="3000"/>
              <a:buNone/>
              <a:defRPr/>
            </a:lvl4pPr>
            <a:lvl5pPr lvl="4" rtl="0" algn="ctr">
              <a:lnSpc>
                <a:spcPct val="100000"/>
              </a:lnSpc>
              <a:spcBef>
                <a:spcPts val="0"/>
              </a:spcBef>
              <a:spcAft>
                <a:spcPts val="0"/>
              </a:spcAft>
              <a:buSzPts val="3000"/>
              <a:buNone/>
              <a:defRPr/>
            </a:lvl5pPr>
            <a:lvl6pPr lvl="5" rtl="0" algn="ctr">
              <a:lnSpc>
                <a:spcPct val="100000"/>
              </a:lnSpc>
              <a:spcBef>
                <a:spcPts val="0"/>
              </a:spcBef>
              <a:spcAft>
                <a:spcPts val="0"/>
              </a:spcAft>
              <a:buSzPts val="3000"/>
              <a:buNone/>
              <a:defRPr/>
            </a:lvl6pPr>
            <a:lvl7pPr lvl="6" rtl="0" algn="ctr">
              <a:lnSpc>
                <a:spcPct val="100000"/>
              </a:lnSpc>
              <a:spcBef>
                <a:spcPts val="0"/>
              </a:spcBef>
              <a:spcAft>
                <a:spcPts val="0"/>
              </a:spcAft>
              <a:buSzPts val="3000"/>
              <a:buNone/>
              <a:defRPr/>
            </a:lvl7pPr>
            <a:lvl8pPr lvl="7" rtl="0" algn="ctr">
              <a:lnSpc>
                <a:spcPct val="100000"/>
              </a:lnSpc>
              <a:spcBef>
                <a:spcPts val="0"/>
              </a:spcBef>
              <a:spcAft>
                <a:spcPts val="0"/>
              </a:spcAft>
              <a:buSzPts val="3000"/>
              <a:buNone/>
              <a:defRPr/>
            </a:lvl8pPr>
            <a:lvl9pPr lvl="8" rtl="0" algn="ctr">
              <a:lnSpc>
                <a:spcPct val="100000"/>
              </a:lnSpc>
              <a:spcBef>
                <a:spcPts val="0"/>
              </a:spcBef>
              <a:spcAft>
                <a:spcPts val="0"/>
              </a:spcAft>
              <a:buSzPts val="3000"/>
              <a:buNone/>
              <a:defRPr/>
            </a:lvl9pPr>
          </a:lstStyle>
          <a:p/>
        </p:txBody>
      </p:sp>
      <p:cxnSp>
        <p:nvCxnSpPr>
          <p:cNvPr id="1256" name="Google Shape;1256;p39"/>
          <p:cNvCxnSpPr/>
          <p:nvPr/>
        </p:nvCxnSpPr>
        <p:spPr>
          <a:xfrm rot="10800000">
            <a:off x="723750" y="4678425"/>
            <a:ext cx="8477400" cy="0"/>
          </a:xfrm>
          <a:prstGeom prst="straightConnector1">
            <a:avLst/>
          </a:prstGeom>
          <a:noFill/>
          <a:ln cap="flat" cmpd="sng" w="9525">
            <a:solidFill>
              <a:schemeClr val="lt1"/>
            </a:solidFill>
            <a:prstDash val="solid"/>
            <a:round/>
            <a:headEnd len="sm" w="sm" type="none"/>
            <a:tailEnd len="sm" w="sm" type="none"/>
          </a:ln>
        </p:spPr>
      </p:cxnSp>
      <p:sp>
        <p:nvSpPr>
          <p:cNvPr id="1257" name="Google Shape;1257;p3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
    <p:bg>
      <p:bgPr>
        <a:solidFill>
          <a:schemeClr val="dk1"/>
        </a:solidFill>
      </p:bgPr>
    </p:bg>
    <p:spTree>
      <p:nvGrpSpPr>
        <p:cNvPr id="1258" name="Shape 1258"/>
        <p:cNvGrpSpPr/>
        <p:nvPr/>
      </p:nvGrpSpPr>
      <p:grpSpPr>
        <a:xfrm>
          <a:off x="0" y="0"/>
          <a:ext cx="0" cy="0"/>
          <a:chOff x="0" y="0"/>
          <a:chExt cx="0" cy="0"/>
        </a:xfrm>
      </p:grpSpPr>
      <p:sp>
        <p:nvSpPr>
          <p:cNvPr id="1259" name="Google Shape;1259;p40"/>
          <p:cNvSpPr/>
          <p:nvPr/>
        </p:nvSpPr>
        <p:spPr>
          <a:xfrm>
            <a:off x="-650900" y="645688"/>
            <a:ext cx="3967964" cy="4063565"/>
          </a:xfrm>
          <a:custGeom>
            <a:rect b="b" l="l" r="r" t="t"/>
            <a:pathLst>
              <a:path extrusionOk="0" h="154025" w="155698">
                <a:moveTo>
                  <a:pt x="93462" y="8032"/>
                </a:moveTo>
                <a:cubicBezTo>
                  <a:pt x="101617" y="9636"/>
                  <a:pt x="114584" y="5620"/>
                  <a:pt x="120332" y="9636"/>
                </a:cubicBezTo>
                <a:cubicBezTo>
                  <a:pt x="126080" y="13652"/>
                  <a:pt x="123741" y="26515"/>
                  <a:pt x="127952" y="32130"/>
                </a:cubicBezTo>
                <a:cubicBezTo>
                  <a:pt x="132163" y="37745"/>
                  <a:pt x="142390" y="37024"/>
                  <a:pt x="145598" y="43325"/>
                </a:cubicBezTo>
                <a:cubicBezTo>
                  <a:pt x="148807" y="49626"/>
                  <a:pt x="145545" y="61199"/>
                  <a:pt x="147203" y="69935"/>
                </a:cubicBezTo>
                <a:cubicBezTo>
                  <a:pt x="148861" y="78672"/>
                  <a:pt x="156895" y="88050"/>
                  <a:pt x="155545" y="95744"/>
                </a:cubicBezTo>
                <a:cubicBezTo>
                  <a:pt x="154195" y="103438"/>
                  <a:pt x="143166" y="109063"/>
                  <a:pt x="139102" y="116101"/>
                </a:cubicBezTo>
                <a:cubicBezTo>
                  <a:pt x="135038" y="123139"/>
                  <a:pt x="136763" y="134060"/>
                  <a:pt x="131161" y="137973"/>
                </a:cubicBezTo>
                <a:cubicBezTo>
                  <a:pt x="125560" y="141886"/>
                  <a:pt x="115386" y="136903"/>
                  <a:pt x="105493" y="139577"/>
                </a:cubicBezTo>
                <a:cubicBezTo>
                  <a:pt x="95600" y="142251"/>
                  <a:pt x="82433" y="154416"/>
                  <a:pt x="71805" y="154015"/>
                </a:cubicBezTo>
                <a:cubicBezTo>
                  <a:pt x="61177" y="153614"/>
                  <a:pt x="51886" y="141449"/>
                  <a:pt x="41726" y="137171"/>
                </a:cubicBezTo>
                <a:cubicBezTo>
                  <a:pt x="31566" y="132893"/>
                  <a:pt x="15872" y="135980"/>
                  <a:pt x="10845" y="128348"/>
                </a:cubicBezTo>
                <a:cubicBezTo>
                  <a:pt x="5819" y="120717"/>
                  <a:pt x="13372" y="102344"/>
                  <a:pt x="11567" y="91382"/>
                </a:cubicBezTo>
                <a:cubicBezTo>
                  <a:pt x="9762" y="80420"/>
                  <a:pt x="-465" y="70572"/>
                  <a:pt x="16" y="62575"/>
                </a:cubicBezTo>
                <a:cubicBezTo>
                  <a:pt x="497" y="54578"/>
                  <a:pt x="11380" y="51623"/>
                  <a:pt x="14455" y="43398"/>
                </a:cubicBezTo>
                <a:cubicBezTo>
                  <a:pt x="17530" y="35173"/>
                  <a:pt x="12650" y="18801"/>
                  <a:pt x="18465" y="13227"/>
                </a:cubicBezTo>
                <a:cubicBezTo>
                  <a:pt x="24280" y="7653"/>
                  <a:pt x="40523" y="12159"/>
                  <a:pt x="49346" y="9956"/>
                </a:cubicBezTo>
                <a:cubicBezTo>
                  <a:pt x="58169" y="7753"/>
                  <a:pt x="64051" y="332"/>
                  <a:pt x="71404" y="11"/>
                </a:cubicBezTo>
                <a:cubicBezTo>
                  <a:pt x="78757" y="-310"/>
                  <a:pt x="85307" y="6428"/>
                  <a:pt x="93462" y="8032"/>
                </a:cubicBezTo>
                <a:close/>
              </a:path>
            </a:pathLst>
          </a:custGeom>
          <a:solidFill>
            <a:srgbClr val="5D74FF">
              <a:alpha val="25000"/>
            </a:srgbClr>
          </a:solidFill>
          <a:ln>
            <a:noFill/>
          </a:ln>
        </p:spPr>
      </p:sp>
      <p:sp>
        <p:nvSpPr>
          <p:cNvPr id="1260" name="Google Shape;1260;p40"/>
          <p:cNvSpPr/>
          <p:nvPr/>
        </p:nvSpPr>
        <p:spPr>
          <a:xfrm>
            <a:off x="3685625" y="-842312"/>
            <a:ext cx="3967964" cy="4063565"/>
          </a:xfrm>
          <a:custGeom>
            <a:rect b="b" l="l" r="r" t="t"/>
            <a:pathLst>
              <a:path extrusionOk="0" h="154025" w="155698">
                <a:moveTo>
                  <a:pt x="93462" y="8032"/>
                </a:moveTo>
                <a:cubicBezTo>
                  <a:pt x="101617" y="9636"/>
                  <a:pt x="114584" y="5620"/>
                  <a:pt x="120332" y="9636"/>
                </a:cubicBezTo>
                <a:cubicBezTo>
                  <a:pt x="126080" y="13652"/>
                  <a:pt x="123741" y="26515"/>
                  <a:pt x="127952" y="32130"/>
                </a:cubicBezTo>
                <a:cubicBezTo>
                  <a:pt x="132163" y="37745"/>
                  <a:pt x="142390" y="37024"/>
                  <a:pt x="145598" y="43325"/>
                </a:cubicBezTo>
                <a:cubicBezTo>
                  <a:pt x="148807" y="49626"/>
                  <a:pt x="145545" y="61199"/>
                  <a:pt x="147203" y="69935"/>
                </a:cubicBezTo>
                <a:cubicBezTo>
                  <a:pt x="148861" y="78672"/>
                  <a:pt x="156895" y="88050"/>
                  <a:pt x="155545" y="95744"/>
                </a:cubicBezTo>
                <a:cubicBezTo>
                  <a:pt x="154195" y="103438"/>
                  <a:pt x="143166" y="109063"/>
                  <a:pt x="139102" y="116101"/>
                </a:cubicBezTo>
                <a:cubicBezTo>
                  <a:pt x="135038" y="123139"/>
                  <a:pt x="136763" y="134060"/>
                  <a:pt x="131161" y="137973"/>
                </a:cubicBezTo>
                <a:cubicBezTo>
                  <a:pt x="125560" y="141886"/>
                  <a:pt x="115386" y="136903"/>
                  <a:pt x="105493" y="139577"/>
                </a:cubicBezTo>
                <a:cubicBezTo>
                  <a:pt x="95600" y="142251"/>
                  <a:pt x="82433" y="154416"/>
                  <a:pt x="71805" y="154015"/>
                </a:cubicBezTo>
                <a:cubicBezTo>
                  <a:pt x="61177" y="153614"/>
                  <a:pt x="51886" y="141449"/>
                  <a:pt x="41726" y="137171"/>
                </a:cubicBezTo>
                <a:cubicBezTo>
                  <a:pt x="31566" y="132893"/>
                  <a:pt x="15872" y="135980"/>
                  <a:pt x="10845" y="128348"/>
                </a:cubicBezTo>
                <a:cubicBezTo>
                  <a:pt x="5819" y="120717"/>
                  <a:pt x="13372" y="102344"/>
                  <a:pt x="11567" y="91382"/>
                </a:cubicBezTo>
                <a:cubicBezTo>
                  <a:pt x="9762" y="80420"/>
                  <a:pt x="-465" y="70572"/>
                  <a:pt x="16" y="62575"/>
                </a:cubicBezTo>
                <a:cubicBezTo>
                  <a:pt x="497" y="54578"/>
                  <a:pt x="11380" y="51623"/>
                  <a:pt x="14455" y="43398"/>
                </a:cubicBezTo>
                <a:cubicBezTo>
                  <a:pt x="17530" y="35173"/>
                  <a:pt x="12650" y="18801"/>
                  <a:pt x="18465" y="13227"/>
                </a:cubicBezTo>
                <a:cubicBezTo>
                  <a:pt x="24280" y="7653"/>
                  <a:pt x="40523" y="12159"/>
                  <a:pt x="49346" y="9956"/>
                </a:cubicBezTo>
                <a:cubicBezTo>
                  <a:pt x="58169" y="7753"/>
                  <a:pt x="64051" y="332"/>
                  <a:pt x="71404" y="11"/>
                </a:cubicBezTo>
                <a:cubicBezTo>
                  <a:pt x="78757" y="-310"/>
                  <a:pt x="85307" y="6428"/>
                  <a:pt x="93462" y="8032"/>
                </a:cubicBezTo>
                <a:close/>
              </a:path>
            </a:pathLst>
          </a:custGeom>
          <a:solidFill>
            <a:srgbClr val="5D74FF">
              <a:alpha val="25000"/>
            </a:srgbClr>
          </a:solidFill>
          <a:ln>
            <a:noFill/>
          </a:ln>
        </p:spPr>
      </p:sp>
      <p:sp>
        <p:nvSpPr>
          <p:cNvPr id="1261" name="Google Shape;1261;p40"/>
          <p:cNvSpPr/>
          <p:nvPr/>
        </p:nvSpPr>
        <p:spPr>
          <a:xfrm>
            <a:off x="6121625" y="1807413"/>
            <a:ext cx="3967964" cy="4063565"/>
          </a:xfrm>
          <a:custGeom>
            <a:rect b="b" l="l" r="r" t="t"/>
            <a:pathLst>
              <a:path extrusionOk="0" h="154025" w="155698">
                <a:moveTo>
                  <a:pt x="93462" y="8032"/>
                </a:moveTo>
                <a:cubicBezTo>
                  <a:pt x="101617" y="9636"/>
                  <a:pt x="114584" y="5620"/>
                  <a:pt x="120332" y="9636"/>
                </a:cubicBezTo>
                <a:cubicBezTo>
                  <a:pt x="126080" y="13652"/>
                  <a:pt x="123741" y="26515"/>
                  <a:pt x="127952" y="32130"/>
                </a:cubicBezTo>
                <a:cubicBezTo>
                  <a:pt x="132163" y="37745"/>
                  <a:pt x="142390" y="37024"/>
                  <a:pt x="145598" y="43325"/>
                </a:cubicBezTo>
                <a:cubicBezTo>
                  <a:pt x="148807" y="49626"/>
                  <a:pt x="145545" y="61199"/>
                  <a:pt x="147203" y="69935"/>
                </a:cubicBezTo>
                <a:cubicBezTo>
                  <a:pt x="148861" y="78672"/>
                  <a:pt x="156895" y="88050"/>
                  <a:pt x="155545" y="95744"/>
                </a:cubicBezTo>
                <a:cubicBezTo>
                  <a:pt x="154195" y="103438"/>
                  <a:pt x="143166" y="109063"/>
                  <a:pt x="139102" y="116101"/>
                </a:cubicBezTo>
                <a:cubicBezTo>
                  <a:pt x="135038" y="123139"/>
                  <a:pt x="136763" y="134060"/>
                  <a:pt x="131161" y="137973"/>
                </a:cubicBezTo>
                <a:cubicBezTo>
                  <a:pt x="125560" y="141886"/>
                  <a:pt x="115386" y="136903"/>
                  <a:pt x="105493" y="139577"/>
                </a:cubicBezTo>
                <a:cubicBezTo>
                  <a:pt x="95600" y="142251"/>
                  <a:pt x="82433" y="154416"/>
                  <a:pt x="71805" y="154015"/>
                </a:cubicBezTo>
                <a:cubicBezTo>
                  <a:pt x="61177" y="153614"/>
                  <a:pt x="51886" y="141449"/>
                  <a:pt x="41726" y="137171"/>
                </a:cubicBezTo>
                <a:cubicBezTo>
                  <a:pt x="31566" y="132893"/>
                  <a:pt x="15872" y="135980"/>
                  <a:pt x="10845" y="128348"/>
                </a:cubicBezTo>
                <a:cubicBezTo>
                  <a:pt x="5819" y="120717"/>
                  <a:pt x="13372" y="102344"/>
                  <a:pt x="11567" y="91382"/>
                </a:cubicBezTo>
                <a:cubicBezTo>
                  <a:pt x="9762" y="80420"/>
                  <a:pt x="-465" y="70572"/>
                  <a:pt x="16" y="62575"/>
                </a:cubicBezTo>
                <a:cubicBezTo>
                  <a:pt x="497" y="54578"/>
                  <a:pt x="11380" y="51623"/>
                  <a:pt x="14455" y="43398"/>
                </a:cubicBezTo>
                <a:cubicBezTo>
                  <a:pt x="17530" y="35173"/>
                  <a:pt x="12650" y="18801"/>
                  <a:pt x="18465" y="13227"/>
                </a:cubicBezTo>
                <a:cubicBezTo>
                  <a:pt x="24280" y="7653"/>
                  <a:pt x="40523" y="12159"/>
                  <a:pt x="49346" y="9956"/>
                </a:cubicBezTo>
                <a:cubicBezTo>
                  <a:pt x="58169" y="7753"/>
                  <a:pt x="64051" y="332"/>
                  <a:pt x="71404" y="11"/>
                </a:cubicBezTo>
                <a:cubicBezTo>
                  <a:pt x="78757" y="-310"/>
                  <a:pt x="85307" y="6428"/>
                  <a:pt x="93462" y="8032"/>
                </a:cubicBezTo>
                <a:close/>
              </a:path>
            </a:pathLst>
          </a:custGeom>
          <a:solidFill>
            <a:srgbClr val="5D74FF">
              <a:alpha val="25000"/>
            </a:srgbClr>
          </a:solidFill>
          <a:ln>
            <a:noFill/>
          </a:ln>
        </p:spPr>
      </p:sp>
      <p:sp>
        <p:nvSpPr>
          <p:cNvPr id="1262" name="Google Shape;1262;p40"/>
          <p:cNvSpPr/>
          <p:nvPr/>
        </p:nvSpPr>
        <p:spPr>
          <a:xfrm>
            <a:off x="439325" y="355925"/>
            <a:ext cx="8289300" cy="4403100"/>
          </a:xfrm>
          <a:prstGeom prst="roundRect">
            <a:avLst>
              <a:gd fmla="val 661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0"/>
          <p:cNvSpPr txBox="1"/>
          <p:nvPr>
            <p:ph type="title"/>
          </p:nvPr>
        </p:nvSpPr>
        <p:spPr>
          <a:xfrm>
            <a:off x="1825500" y="1564247"/>
            <a:ext cx="2499600" cy="384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64" name="Google Shape;1264;p40"/>
          <p:cNvSpPr txBox="1"/>
          <p:nvPr>
            <p:ph idx="1" type="subTitle"/>
          </p:nvPr>
        </p:nvSpPr>
        <p:spPr>
          <a:xfrm>
            <a:off x="1825500" y="2007950"/>
            <a:ext cx="21321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Open Sans"/>
                <a:ea typeface="Open Sans"/>
                <a:cs typeface="Open Sans"/>
                <a:sym typeface="Open Sa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265" name="Google Shape;1265;p40"/>
          <p:cNvGrpSpPr/>
          <p:nvPr/>
        </p:nvGrpSpPr>
        <p:grpSpPr>
          <a:xfrm flipH="1">
            <a:off x="137000" y="99118"/>
            <a:ext cx="8837213" cy="4930707"/>
            <a:chOff x="137000" y="99118"/>
            <a:chExt cx="8837213" cy="4930707"/>
          </a:xfrm>
        </p:grpSpPr>
        <p:grpSp>
          <p:nvGrpSpPr>
            <p:cNvPr id="1266" name="Google Shape;1266;p40"/>
            <p:cNvGrpSpPr/>
            <p:nvPr/>
          </p:nvGrpSpPr>
          <p:grpSpPr>
            <a:xfrm rot="6300016">
              <a:off x="1102154" y="131504"/>
              <a:ext cx="94725" cy="124297"/>
              <a:chOff x="754200" y="3419250"/>
              <a:chExt cx="59900" cy="78600"/>
            </a:xfrm>
          </p:grpSpPr>
          <p:sp>
            <p:nvSpPr>
              <p:cNvPr id="1267" name="Google Shape;1267;p40"/>
              <p:cNvSpPr/>
              <p:nvPr/>
            </p:nvSpPr>
            <p:spPr>
              <a:xfrm>
                <a:off x="754200" y="3419250"/>
                <a:ext cx="59900" cy="78600"/>
              </a:xfrm>
              <a:custGeom>
                <a:rect b="b" l="l" r="r" t="t"/>
                <a:pathLst>
                  <a:path extrusionOk="0" h="3144" w="2396">
                    <a:moveTo>
                      <a:pt x="361" y="1733"/>
                    </a:moveTo>
                    <a:cubicBezTo>
                      <a:pt x="318" y="1807"/>
                      <a:pt x="216" y="1971"/>
                      <a:pt x="164" y="2107"/>
                    </a:cubicBezTo>
                    <a:cubicBezTo>
                      <a:pt x="1" y="2508"/>
                      <a:pt x="10" y="3092"/>
                      <a:pt x="566" y="3130"/>
                    </a:cubicBezTo>
                    <a:cubicBezTo>
                      <a:pt x="766" y="3143"/>
                      <a:pt x="1023" y="3012"/>
                      <a:pt x="1186" y="2859"/>
                    </a:cubicBezTo>
                    <a:cubicBezTo>
                      <a:pt x="1406" y="2643"/>
                      <a:pt x="1691" y="2223"/>
                      <a:pt x="1906" y="1835"/>
                    </a:cubicBezTo>
                    <a:cubicBezTo>
                      <a:pt x="2126" y="1439"/>
                      <a:pt x="2396" y="925"/>
                      <a:pt x="2387" y="631"/>
                    </a:cubicBezTo>
                    <a:cubicBezTo>
                      <a:pt x="2378" y="328"/>
                      <a:pt x="2139" y="1"/>
                      <a:pt x="1733" y="14"/>
                    </a:cubicBezTo>
                    <a:cubicBezTo>
                      <a:pt x="1369" y="29"/>
                      <a:pt x="1141" y="421"/>
                      <a:pt x="878" y="832"/>
                    </a:cubicBezTo>
                    <a:cubicBezTo>
                      <a:pt x="687" y="1130"/>
                      <a:pt x="533" y="1421"/>
                      <a:pt x="361" y="17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0"/>
              <p:cNvSpPr/>
              <p:nvPr/>
            </p:nvSpPr>
            <p:spPr>
              <a:xfrm>
                <a:off x="754200" y="3450550"/>
                <a:ext cx="45675" cy="46975"/>
              </a:xfrm>
              <a:custGeom>
                <a:rect b="b" l="l" r="r" t="t"/>
                <a:pathLst>
                  <a:path extrusionOk="0" h="1879" w="1827">
                    <a:moveTo>
                      <a:pt x="626" y="1"/>
                    </a:moveTo>
                    <a:cubicBezTo>
                      <a:pt x="538" y="159"/>
                      <a:pt x="449" y="318"/>
                      <a:pt x="361" y="481"/>
                    </a:cubicBezTo>
                    <a:cubicBezTo>
                      <a:pt x="318" y="555"/>
                      <a:pt x="216" y="719"/>
                      <a:pt x="164" y="855"/>
                    </a:cubicBezTo>
                    <a:cubicBezTo>
                      <a:pt x="1" y="1256"/>
                      <a:pt x="10" y="1840"/>
                      <a:pt x="566" y="1878"/>
                    </a:cubicBezTo>
                    <a:cubicBezTo>
                      <a:pt x="575" y="1878"/>
                      <a:pt x="585" y="1879"/>
                      <a:pt x="595" y="1879"/>
                    </a:cubicBezTo>
                    <a:cubicBezTo>
                      <a:pt x="790" y="1879"/>
                      <a:pt x="1031" y="1753"/>
                      <a:pt x="1186" y="1607"/>
                    </a:cubicBezTo>
                    <a:cubicBezTo>
                      <a:pt x="1383" y="1415"/>
                      <a:pt x="1626" y="1065"/>
                      <a:pt x="1826" y="719"/>
                    </a:cubicBezTo>
                    <a:lnTo>
                      <a:pt x="1826" y="719"/>
                    </a:lnTo>
                    <a:cubicBezTo>
                      <a:pt x="1732" y="740"/>
                      <a:pt x="1645" y="749"/>
                      <a:pt x="1563" y="749"/>
                    </a:cubicBezTo>
                    <a:cubicBezTo>
                      <a:pt x="1038" y="749"/>
                      <a:pt x="764" y="352"/>
                      <a:pt x="6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40"/>
            <p:cNvGrpSpPr/>
            <p:nvPr/>
          </p:nvGrpSpPr>
          <p:grpSpPr>
            <a:xfrm>
              <a:off x="216500" y="109950"/>
              <a:ext cx="167400" cy="167400"/>
              <a:chOff x="3216925" y="225750"/>
              <a:chExt cx="167400" cy="167400"/>
            </a:xfrm>
          </p:grpSpPr>
          <p:cxnSp>
            <p:nvCxnSpPr>
              <p:cNvPr id="1270" name="Google Shape;1270;p40"/>
              <p:cNvCxnSpPr/>
              <p:nvPr/>
            </p:nvCxnSpPr>
            <p:spPr>
              <a:xfrm>
                <a:off x="3300613" y="225750"/>
                <a:ext cx="0" cy="167400"/>
              </a:xfrm>
              <a:prstGeom prst="straightConnector1">
                <a:avLst/>
              </a:prstGeom>
              <a:noFill/>
              <a:ln cap="flat" cmpd="sng" w="19050">
                <a:solidFill>
                  <a:schemeClr val="lt1"/>
                </a:solidFill>
                <a:prstDash val="solid"/>
                <a:round/>
                <a:headEnd len="med" w="med" type="none"/>
                <a:tailEnd len="med" w="med" type="none"/>
              </a:ln>
            </p:spPr>
          </p:cxnSp>
          <p:cxnSp>
            <p:nvCxnSpPr>
              <p:cNvPr id="1271" name="Google Shape;1271;p40"/>
              <p:cNvCxnSpPr/>
              <p:nvPr/>
            </p:nvCxnSpPr>
            <p:spPr>
              <a:xfrm rot="10800000">
                <a:off x="3216925" y="309377"/>
                <a:ext cx="167400" cy="0"/>
              </a:xfrm>
              <a:prstGeom prst="straightConnector1">
                <a:avLst/>
              </a:prstGeom>
              <a:noFill/>
              <a:ln cap="flat" cmpd="sng" w="19050">
                <a:solidFill>
                  <a:schemeClr val="lt1"/>
                </a:solidFill>
                <a:prstDash val="solid"/>
                <a:round/>
                <a:headEnd len="med" w="med" type="none"/>
                <a:tailEnd len="med" w="med" type="none"/>
              </a:ln>
            </p:spPr>
          </p:cxnSp>
        </p:grpSp>
        <p:grpSp>
          <p:nvGrpSpPr>
            <p:cNvPr id="1272" name="Google Shape;1272;p40"/>
            <p:cNvGrpSpPr/>
            <p:nvPr/>
          </p:nvGrpSpPr>
          <p:grpSpPr>
            <a:xfrm>
              <a:off x="4488300" y="99963"/>
              <a:ext cx="167400" cy="167400"/>
              <a:chOff x="3216925" y="225750"/>
              <a:chExt cx="167400" cy="167400"/>
            </a:xfrm>
          </p:grpSpPr>
          <p:cxnSp>
            <p:nvCxnSpPr>
              <p:cNvPr id="1273" name="Google Shape;1273;p40"/>
              <p:cNvCxnSpPr/>
              <p:nvPr/>
            </p:nvCxnSpPr>
            <p:spPr>
              <a:xfrm>
                <a:off x="3300613" y="225750"/>
                <a:ext cx="0" cy="167400"/>
              </a:xfrm>
              <a:prstGeom prst="straightConnector1">
                <a:avLst/>
              </a:prstGeom>
              <a:noFill/>
              <a:ln cap="flat" cmpd="sng" w="19050">
                <a:solidFill>
                  <a:schemeClr val="lt1"/>
                </a:solidFill>
                <a:prstDash val="solid"/>
                <a:round/>
                <a:headEnd len="med" w="med" type="none"/>
                <a:tailEnd len="med" w="med" type="none"/>
              </a:ln>
            </p:spPr>
          </p:cxnSp>
          <p:cxnSp>
            <p:nvCxnSpPr>
              <p:cNvPr id="1274" name="Google Shape;1274;p40"/>
              <p:cNvCxnSpPr/>
              <p:nvPr/>
            </p:nvCxnSpPr>
            <p:spPr>
              <a:xfrm rot="10800000">
                <a:off x="3216925" y="309377"/>
                <a:ext cx="167400" cy="0"/>
              </a:xfrm>
              <a:prstGeom prst="straightConnector1">
                <a:avLst/>
              </a:prstGeom>
              <a:noFill/>
              <a:ln cap="flat" cmpd="sng" w="19050">
                <a:solidFill>
                  <a:schemeClr val="lt1"/>
                </a:solidFill>
                <a:prstDash val="solid"/>
                <a:round/>
                <a:headEnd len="med" w="med" type="none"/>
                <a:tailEnd len="med" w="med" type="none"/>
              </a:ln>
            </p:spPr>
          </p:cxnSp>
        </p:grpSp>
        <p:grpSp>
          <p:nvGrpSpPr>
            <p:cNvPr id="1275" name="Google Shape;1275;p40"/>
            <p:cNvGrpSpPr/>
            <p:nvPr/>
          </p:nvGrpSpPr>
          <p:grpSpPr>
            <a:xfrm>
              <a:off x="138975" y="2475913"/>
              <a:ext cx="167400" cy="167400"/>
              <a:chOff x="3216925" y="225750"/>
              <a:chExt cx="167400" cy="167400"/>
            </a:xfrm>
          </p:grpSpPr>
          <p:cxnSp>
            <p:nvCxnSpPr>
              <p:cNvPr id="1276" name="Google Shape;1276;p40"/>
              <p:cNvCxnSpPr/>
              <p:nvPr/>
            </p:nvCxnSpPr>
            <p:spPr>
              <a:xfrm>
                <a:off x="3300613" y="225750"/>
                <a:ext cx="0" cy="167400"/>
              </a:xfrm>
              <a:prstGeom prst="straightConnector1">
                <a:avLst/>
              </a:prstGeom>
              <a:noFill/>
              <a:ln cap="flat" cmpd="sng" w="19050">
                <a:solidFill>
                  <a:schemeClr val="lt1"/>
                </a:solidFill>
                <a:prstDash val="solid"/>
                <a:round/>
                <a:headEnd len="med" w="med" type="none"/>
                <a:tailEnd len="med" w="med" type="none"/>
              </a:ln>
            </p:spPr>
          </p:cxnSp>
          <p:cxnSp>
            <p:nvCxnSpPr>
              <p:cNvPr id="1277" name="Google Shape;1277;p40"/>
              <p:cNvCxnSpPr/>
              <p:nvPr/>
            </p:nvCxnSpPr>
            <p:spPr>
              <a:xfrm rot="10800000">
                <a:off x="3216925" y="309377"/>
                <a:ext cx="167400" cy="0"/>
              </a:xfrm>
              <a:prstGeom prst="straightConnector1">
                <a:avLst/>
              </a:prstGeom>
              <a:noFill/>
              <a:ln cap="flat" cmpd="sng" w="19050">
                <a:solidFill>
                  <a:schemeClr val="lt1"/>
                </a:solidFill>
                <a:prstDash val="solid"/>
                <a:round/>
                <a:headEnd len="med" w="med" type="none"/>
                <a:tailEnd len="med" w="med" type="none"/>
              </a:ln>
            </p:spPr>
          </p:cxnSp>
        </p:grpSp>
        <p:sp>
          <p:nvSpPr>
            <p:cNvPr id="1278" name="Google Shape;1278;p40"/>
            <p:cNvSpPr/>
            <p:nvPr/>
          </p:nvSpPr>
          <p:spPr>
            <a:xfrm>
              <a:off x="289400" y="7849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0"/>
            <p:cNvSpPr/>
            <p:nvPr/>
          </p:nvSpPr>
          <p:spPr>
            <a:xfrm>
              <a:off x="289400" y="22327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0"/>
            <p:cNvSpPr/>
            <p:nvPr/>
          </p:nvSpPr>
          <p:spPr>
            <a:xfrm>
              <a:off x="137000" y="32995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0"/>
            <p:cNvSpPr/>
            <p:nvPr/>
          </p:nvSpPr>
          <p:spPr>
            <a:xfrm>
              <a:off x="289400" y="44425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 name="Google Shape;1282;p40"/>
            <p:cNvGrpSpPr/>
            <p:nvPr/>
          </p:nvGrpSpPr>
          <p:grpSpPr>
            <a:xfrm>
              <a:off x="825029" y="4885065"/>
              <a:ext cx="94726" cy="124298"/>
              <a:chOff x="850570" y="3419250"/>
              <a:chExt cx="59900" cy="78600"/>
            </a:xfrm>
          </p:grpSpPr>
          <p:sp>
            <p:nvSpPr>
              <p:cNvPr id="1283" name="Google Shape;1283;p40"/>
              <p:cNvSpPr/>
              <p:nvPr/>
            </p:nvSpPr>
            <p:spPr>
              <a:xfrm>
                <a:off x="850570" y="3419250"/>
                <a:ext cx="59900" cy="78600"/>
              </a:xfrm>
              <a:custGeom>
                <a:rect b="b" l="l" r="r" t="t"/>
                <a:pathLst>
                  <a:path extrusionOk="0" h="3144" w="2396">
                    <a:moveTo>
                      <a:pt x="361" y="1733"/>
                    </a:moveTo>
                    <a:cubicBezTo>
                      <a:pt x="318" y="1807"/>
                      <a:pt x="216" y="1971"/>
                      <a:pt x="164" y="2107"/>
                    </a:cubicBezTo>
                    <a:cubicBezTo>
                      <a:pt x="1" y="2508"/>
                      <a:pt x="10" y="3092"/>
                      <a:pt x="566" y="3130"/>
                    </a:cubicBezTo>
                    <a:cubicBezTo>
                      <a:pt x="766" y="3143"/>
                      <a:pt x="1023" y="3012"/>
                      <a:pt x="1186" y="2859"/>
                    </a:cubicBezTo>
                    <a:cubicBezTo>
                      <a:pt x="1406" y="2643"/>
                      <a:pt x="1691" y="2223"/>
                      <a:pt x="1906" y="1835"/>
                    </a:cubicBezTo>
                    <a:cubicBezTo>
                      <a:pt x="2126" y="1439"/>
                      <a:pt x="2396" y="925"/>
                      <a:pt x="2387" y="631"/>
                    </a:cubicBezTo>
                    <a:cubicBezTo>
                      <a:pt x="2378" y="328"/>
                      <a:pt x="2139" y="1"/>
                      <a:pt x="1733" y="14"/>
                    </a:cubicBezTo>
                    <a:cubicBezTo>
                      <a:pt x="1369" y="29"/>
                      <a:pt x="1141" y="421"/>
                      <a:pt x="878" y="832"/>
                    </a:cubicBezTo>
                    <a:cubicBezTo>
                      <a:pt x="687" y="1130"/>
                      <a:pt x="533" y="1421"/>
                      <a:pt x="361" y="17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0"/>
              <p:cNvSpPr/>
              <p:nvPr/>
            </p:nvSpPr>
            <p:spPr>
              <a:xfrm>
                <a:off x="850570" y="3450550"/>
                <a:ext cx="45675" cy="46975"/>
              </a:xfrm>
              <a:custGeom>
                <a:rect b="b" l="l" r="r" t="t"/>
                <a:pathLst>
                  <a:path extrusionOk="0" h="1879" w="1827">
                    <a:moveTo>
                      <a:pt x="626" y="1"/>
                    </a:moveTo>
                    <a:cubicBezTo>
                      <a:pt x="538" y="159"/>
                      <a:pt x="449" y="318"/>
                      <a:pt x="361" y="481"/>
                    </a:cubicBezTo>
                    <a:cubicBezTo>
                      <a:pt x="318" y="555"/>
                      <a:pt x="216" y="719"/>
                      <a:pt x="164" y="855"/>
                    </a:cubicBezTo>
                    <a:cubicBezTo>
                      <a:pt x="1" y="1256"/>
                      <a:pt x="10" y="1840"/>
                      <a:pt x="566" y="1878"/>
                    </a:cubicBezTo>
                    <a:cubicBezTo>
                      <a:pt x="575" y="1878"/>
                      <a:pt x="585" y="1879"/>
                      <a:pt x="595" y="1879"/>
                    </a:cubicBezTo>
                    <a:cubicBezTo>
                      <a:pt x="790" y="1879"/>
                      <a:pt x="1031" y="1753"/>
                      <a:pt x="1186" y="1607"/>
                    </a:cubicBezTo>
                    <a:cubicBezTo>
                      <a:pt x="1383" y="1415"/>
                      <a:pt x="1626" y="1065"/>
                      <a:pt x="1826" y="719"/>
                    </a:cubicBezTo>
                    <a:lnTo>
                      <a:pt x="1826" y="719"/>
                    </a:lnTo>
                    <a:cubicBezTo>
                      <a:pt x="1732" y="740"/>
                      <a:pt x="1645" y="749"/>
                      <a:pt x="1563" y="749"/>
                    </a:cubicBezTo>
                    <a:cubicBezTo>
                      <a:pt x="1038" y="749"/>
                      <a:pt x="764" y="352"/>
                      <a:pt x="6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 name="Google Shape;1285;p40"/>
            <p:cNvSpPr/>
            <p:nvPr/>
          </p:nvSpPr>
          <p:spPr>
            <a:xfrm>
              <a:off x="2880200" y="1753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0"/>
            <p:cNvSpPr/>
            <p:nvPr/>
          </p:nvSpPr>
          <p:spPr>
            <a:xfrm>
              <a:off x="4099400" y="991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0"/>
            <p:cNvSpPr/>
            <p:nvPr/>
          </p:nvSpPr>
          <p:spPr>
            <a:xfrm>
              <a:off x="5242400" y="2515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0"/>
            <p:cNvSpPr/>
            <p:nvPr/>
          </p:nvSpPr>
          <p:spPr>
            <a:xfrm>
              <a:off x="6004400" y="1753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 name="Google Shape;1289;p40"/>
            <p:cNvGrpSpPr/>
            <p:nvPr/>
          </p:nvGrpSpPr>
          <p:grpSpPr>
            <a:xfrm rot="-3599965">
              <a:off x="7375742" y="131504"/>
              <a:ext cx="94724" cy="124296"/>
              <a:chOff x="754200" y="3419250"/>
              <a:chExt cx="59900" cy="78600"/>
            </a:xfrm>
          </p:grpSpPr>
          <p:sp>
            <p:nvSpPr>
              <p:cNvPr id="1290" name="Google Shape;1290;p40"/>
              <p:cNvSpPr/>
              <p:nvPr/>
            </p:nvSpPr>
            <p:spPr>
              <a:xfrm>
                <a:off x="754200" y="3419250"/>
                <a:ext cx="59900" cy="78600"/>
              </a:xfrm>
              <a:custGeom>
                <a:rect b="b" l="l" r="r" t="t"/>
                <a:pathLst>
                  <a:path extrusionOk="0" h="3144" w="2396">
                    <a:moveTo>
                      <a:pt x="361" y="1733"/>
                    </a:moveTo>
                    <a:cubicBezTo>
                      <a:pt x="318" y="1807"/>
                      <a:pt x="216" y="1971"/>
                      <a:pt x="164" y="2107"/>
                    </a:cubicBezTo>
                    <a:cubicBezTo>
                      <a:pt x="1" y="2508"/>
                      <a:pt x="10" y="3092"/>
                      <a:pt x="566" y="3130"/>
                    </a:cubicBezTo>
                    <a:cubicBezTo>
                      <a:pt x="766" y="3143"/>
                      <a:pt x="1023" y="3012"/>
                      <a:pt x="1186" y="2859"/>
                    </a:cubicBezTo>
                    <a:cubicBezTo>
                      <a:pt x="1406" y="2643"/>
                      <a:pt x="1691" y="2223"/>
                      <a:pt x="1906" y="1835"/>
                    </a:cubicBezTo>
                    <a:cubicBezTo>
                      <a:pt x="2126" y="1439"/>
                      <a:pt x="2396" y="925"/>
                      <a:pt x="2387" y="631"/>
                    </a:cubicBezTo>
                    <a:cubicBezTo>
                      <a:pt x="2378" y="328"/>
                      <a:pt x="2139" y="1"/>
                      <a:pt x="1733" y="14"/>
                    </a:cubicBezTo>
                    <a:cubicBezTo>
                      <a:pt x="1369" y="29"/>
                      <a:pt x="1141" y="421"/>
                      <a:pt x="878" y="832"/>
                    </a:cubicBezTo>
                    <a:cubicBezTo>
                      <a:pt x="687" y="1130"/>
                      <a:pt x="533" y="1421"/>
                      <a:pt x="361" y="17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0"/>
              <p:cNvSpPr/>
              <p:nvPr/>
            </p:nvSpPr>
            <p:spPr>
              <a:xfrm>
                <a:off x="754200" y="3450550"/>
                <a:ext cx="45675" cy="46975"/>
              </a:xfrm>
              <a:custGeom>
                <a:rect b="b" l="l" r="r" t="t"/>
                <a:pathLst>
                  <a:path extrusionOk="0" h="1879" w="1827">
                    <a:moveTo>
                      <a:pt x="626" y="1"/>
                    </a:moveTo>
                    <a:cubicBezTo>
                      <a:pt x="538" y="159"/>
                      <a:pt x="449" y="318"/>
                      <a:pt x="361" y="481"/>
                    </a:cubicBezTo>
                    <a:cubicBezTo>
                      <a:pt x="318" y="555"/>
                      <a:pt x="216" y="719"/>
                      <a:pt x="164" y="855"/>
                    </a:cubicBezTo>
                    <a:cubicBezTo>
                      <a:pt x="1" y="1256"/>
                      <a:pt x="10" y="1840"/>
                      <a:pt x="566" y="1878"/>
                    </a:cubicBezTo>
                    <a:cubicBezTo>
                      <a:pt x="575" y="1878"/>
                      <a:pt x="585" y="1879"/>
                      <a:pt x="595" y="1879"/>
                    </a:cubicBezTo>
                    <a:cubicBezTo>
                      <a:pt x="790" y="1879"/>
                      <a:pt x="1031" y="1753"/>
                      <a:pt x="1186" y="1607"/>
                    </a:cubicBezTo>
                    <a:cubicBezTo>
                      <a:pt x="1383" y="1415"/>
                      <a:pt x="1626" y="1065"/>
                      <a:pt x="1826" y="719"/>
                    </a:cubicBezTo>
                    <a:lnTo>
                      <a:pt x="1826" y="719"/>
                    </a:lnTo>
                    <a:cubicBezTo>
                      <a:pt x="1732" y="740"/>
                      <a:pt x="1645" y="749"/>
                      <a:pt x="1563" y="749"/>
                    </a:cubicBezTo>
                    <a:cubicBezTo>
                      <a:pt x="1038" y="749"/>
                      <a:pt x="764" y="352"/>
                      <a:pt x="6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40"/>
            <p:cNvGrpSpPr/>
            <p:nvPr/>
          </p:nvGrpSpPr>
          <p:grpSpPr>
            <a:xfrm>
              <a:off x="8806813" y="99975"/>
              <a:ext cx="167400" cy="167400"/>
              <a:chOff x="3216925" y="225750"/>
              <a:chExt cx="167400" cy="167400"/>
            </a:xfrm>
          </p:grpSpPr>
          <p:cxnSp>
            <p:nvCxnSpPr>
              <p:cNvPr id="1293" name="Google Shape;1293;p40"/>
              <p:cNvCxnSpPr/>
              <p:nvPr/>
            </p:nvCxnSpPr>
            <p:spPr>
              <a:xfrm>
                <a:off x="3300613" y="225750"/>
                <a:ext cx="0" cy="167400"/>
              </a:xfrm>
              <a:prstGeom prst="straightConnector1">
                <a:avLst/>
              </a:prstGeom>
              <a:noFill/>
              <a:ln cap="flat" cmpd="sng" w="19050">
                <a:solidFill>
                  <a:schemeClr val="lt1"/>
                </a:solidFill>
                <a:prstDash val="solid"/>
                <a:round/>
                <a:headEnd len="med" w="med" type="none"/>
                <a:tailEnd len="med" w="med" type="none"/>
              </a:ln>
            </p:spPr>
          </p:cxnSp>
          <p:cxnSp>
            <p:nvCxnSpPr>
              <p:cNvPr id="1294" name="Google Shape;1294;p40"/>
              <p:cNvCxnSpPr/>
              <p:nvPr/>
            </p:nvCxnSpPr>
            <p:spPr>
              <a:xfrm rot="10800000">
                <a:off x="3216925" y="309377"/>
                <a:ext cx="167400" cy="0"/>
              </a:xfrm>
              <a:prstGeom prst="straightConnector1">
                <a:avLst/>
              </a:prstGeom>
              <a:noFill/>
              <a:ln cap="flat" cmpd="sng" w="19050">
                <a:solidFill>
                  <a:schemeClr val="lt1"/>
                </a:solidFill>
                <a:prstDash val="solid"/>
                <a:round/>
                <a:headEnd len="med" w="med" type="none"/>
                <a:tailEnd len="med" w="med" type="none"/>
              </a:ln>
            </p:spPr>
          </p:cxnSp>
        </p:grpSp>
        <p:sp>
          <p:nvSpPr>
            <p:cNvPr id="1295" name="Google Shape;1295;p40"/>
            <p:cNvSpPr/>
            <p:nvPr/>
          </p:nvSpPr>
          <p:spPr>
            <a:xfrm>
              <a:off x="7909400" y="1753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0"/>
            <p:cNvSpPr/>
            <p:nvPr/>
          </p:nvSpPr>
          <p:spPr>
            <a:xfrm>
              <a:off x="8900000" y="7849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 name="Google Shape;1297;p40"/>
            <p:cNvGrpSpPr/>
            <p:nvPr/>
          </p:nvGrpSpPr>
          <p:grpSpPr>
            <a:xfrm>
              <a:off x="8856929" y="1188340"/>
              <a:ext cx="94726" cy="124298"/>
              <a:chOff x="754200" y="3419250"/>
              <a:chExt cx="59900" cy="78600"/>
            </a:xfrm>
          </p:grpSpPr>
          <p:sp>
            <p:nvSpPr>
              <p:cNvPr id="1298" name="Google Shape;1298;p40"/>
              <p:cNvSpPr/>
              <p:nvPr/>
            </p:nvSpPr>
            <p:spPr>
              <a:xfrm>
                <a:off x="754200" y="3419250"/>
                <a:ext cx="59900" cy="78600"/>
              </a:xfrm>
              <a:custGeom>
                <a:rect b="b" l="l" r="r" t="t"/>
                <a:pathLst>
                  <a:path extrusionOk="0" h="3144" w="2396">
                    <a:moveTo>
                      <a:pt x="361" y="1733"/>
                    </a:moveTo>
                    <a:cubicBezTo>
                      <a:pt x="318" y="1807"/>
                      <a:pt x="216" y="1971"/>
                      <a:pt x="164" y="2107"/>
                    </a:cubicBezTo>
                    <a:cubicBezTo>
                      <a:pt x="1" y="2508"/>
                      <a:pt x="10" y="3092"/>
                      <a:pt x="566" y="3130"/>
                    </a:cubicBezTo>
                    <a:cubicBezTo>
                      <a:pt x="766" y="3143"/>
                      <a:pt x="1023" y="3012"/>
                      <a:pt x="1186" y="2859"/>
                    </a:cubicBezTo>
                    <a:cubicBezTo>
                      <a:pt x="1406" y="2643"/>
                      <a:pt x="1691" y="2223"/>
                      <a:pt x="1906" y="1835"/>
                    </a:cubicBezTo>
                    <a:cubicBezTo>
                      <a:pt x="2126" y="1439"/>
                      <a:pt x="2396" y="925"/>
                      <a:pt x="2387" y="631"/>
                    </a:cubicBezTo>
                    <a:cubicBezTo>
                      <a:pt x="2378" y="328"/>
                      <a:pt x="2139" y="1"/>
                      <a:pt x="1733" y="14"/>
                    </a:cubicBezTo>
                    <a:cubicBezTo>
                      <a:pt x="1369" y="29"/>
                      <a:pt x="1141" y="421"/>
                      <a:pt x="878" y="832"/>
                    </a:cubicBezTo>
                    <a:cubicBezTo>
                      <a:pt x="687" y="1130"/>
                      <a:pt x="533" y="1421"/>
                      <a:pt x="361" y="17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0"/>
              <p:cNvSpPr/>
              <p:nvPr/>
            </p:nvSpPr>
            <p:spPr>
              <a:xfrm>
                <a:off x="754200" y="3450550"/>
                <a:ext cx="45675" cy="46975"/>
              </a:xfrm>
              <a:custGeom>
                <a:rect b="b" l="l" r="r" t="t"/>
                <a:pathLst>
                  <a:path extrusionOk="0" h="1879" w="1827">
                    <a:moveTo>
                      <a:pt x="626" y="1"/>
                    </a:moveTo>
                    <a:cubicBezTo>
                      <a:pt x="538" y="159"/>
                      <a:pt x="449" y="318"/>
                      <a:pt x="361" y="481"/>
                    </a:cubicBezTo>
                    <a:cubicBezTo>
                      <a:pt x="318" y="555"/>
                      <a:pt x="216" y="719"/>
                      <a:pt x="164" y="855"/>
                    </a:cubicBezTo>
                    <a:cubicBezTo>
                      <a:pt x="1" y="1256"/>
                      <a:pt x="10" y="1840"/>
                      <a:pt x="566" y="1878"/>
                    </a:cubicBezTo>
                    <a:cubicBezTo>
                      <a:pt x="575" y="1878"/>
                      <a:pt x="585" y="1879"/>
                      <a:pt x="595" y="1879"/>
                    </a:cubicBezTo>
                    <a:cubicBezTo>
                      <a:pt x="790" y="1879"/>
                      <a:pt x="1031" y="1753"/>
                      <a:pt x="1186" y="1607"/>
                    </a:cubicBezTo>
                    <a:cubicBezTo>
                      <a:pt x="1383" y="1415"/>
                      <a:pt x="1626" y="1065"/>
                      <a:pt x="1826" y="719"/>
                    </a:cubicBezTo>
                    <a:lnTo>
                      <a:pt x="1826" y="719"/>
                    </a:lnTo>
                    <a:cubicBezTo>
                      <a:pt x="1732" y="740"/>
                      <a:pt x="1645" y="749"/>
                      <a:pt x="1563" y="749"/>
                    </a:cubicBezTo>
                    <a:cubicBezTo>
                      <a:pt x="1038" y="749"/>
                      <a:pt x="764" y="352"/>
                      <a:pt x="6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 name="Google Shape;1300;p40"/>
            <p:cNvGrpSpPr/>
            <p:nvPr/>
          </p:nvGrpSpPr>
          <p:grpSpPr>
            <a:xfrm>
              <a:off x="8806813" y="2488038"/>
              <a:ext cx="167400" cy="167400"/>
              <a:chOff x="3216925" y="225750"/>
              <a:chExt cx="167400" cy="167400"/>
            </a:xfrm>
          </p:grpSpPr>
          <p:cxnSp>
            <p:nvCxnSpPr>
              <p:cNvPr id="1301" name="Google Shape;1301;p40"/>
              <p:cNvCxnSpPr/>
              <p:nvPr/>
            </p:nvCxnSpPr>
            <p:spPr>
              <a:xfrm>
                <a:off x="3300613" y="225750"/>
                <a:ext cx="0" cy="167400"/>
              </a:xfrm>
              <a:prstGeom prst="straightConnector1">
                <a:avLst/>
              </a:prstGeom>
              <a:noFill/>
              <a:ln cap="flat" cmpd="sng" w="19050">
                <a:solidFill>
                  <a:schemeClr val="lt1"/>
                </a:solidFill>
                <a:prstDash val="solid"/>
                <a:round/>
                <a:headEnd len="med" w="med" type="none"/>
                <a:tailEnd len="med" w="med" type="none"/>
              </a:ln>
            </p:spPr>
          </p:cxnSp>
          <p:cxnSp>
            <p:nvCxnSpPr>
              <p:cNvPr id="1302" name="Google Shape;1302;p40"/>
              <p:cNvCxnSpPr/>
              <p:nvPr/>
            </p:nvCxnSpPr>
            <p:spPr>
              <a:xfrm rot="10800000">
                <a:off x="3216925" y="309377"/>
                <a:ext cx="167400" cy="0"/>
              </a:xfrm>
              <a:prstGeom prst="straightConnector1">
                <a:avLst/>
              </a:prstGeom>
              <a:noFill/>
              <a:ln cap="flat" cmpd="sng" w="19050">
                <a:solidFill>
                  <a:schemeClr val="lt1"/>
                </a:solidFill>
                <a:prstDash val="solid"/>
                <a:round/>
                <a:headEnd len="med" w="med" type="none"/>
                <a:tailEnd len="med" w="med" type="none"/>
              </a:ln>
            </p:spPr>
          </p:cxnSp>
        </p:grpSp>
        <p:sp>
          <p:nvSpPr>
            <p:cNvPr id="1303" name="Google Shape;1303;p40"/>
            <p:cNvSpPr/>
            <p:nvPr/>
          </p:nvSpPr>
          <p:spPr>
            <a:xfrm>
              <a:off x="8900000" y="38329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0"/>
            <p:cNvSpPr/>
            <p:nvPr/>
          </p:nvSpPr>
          <p:spPr>
            <a:xfrm>
              <a:off x="8214200" y="48997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 name="Google Shape;1305;p40"/>
            <p:cNvGrpSpPr/>
            <p:nvPr/>
          </p:nvGrpSpPr>
          <p:grpSpPr>
            <a:xfrm>
              <a:off x="7256729" y="4845940"/>
              <a:ext cx="94726" cy="124298"/>
              <a:chOff x="1043311" y="3419250"/>
              <a:chExt cx="59900" cy="78600"/>
            </a:xfrm>
          </p:grpSpPr>
          <p:sp>
            <p:nvSpPr>
              <p:cNvPr id="1306" name="Google Shape;1306;p40"/>
              <p:cNvSpPr/>
              <p:nvPr/>
            </p:nvSpPr>
            <p:spPr>
              <a:xfrm>
                <a:off x="1043311" y="3419250"/>
                <a:ext cx="59900" cy="78600"/>
              </a:xfrm>
              <a:custGeom>
                <a:rect b="b" l="l" r="r" t="t"/>
                <a:pathLst>
                  <a:path extrusionOk="0" h="3144" w="2396">
                    <a:moveTo>
                      <a:pt x="361" y="1733"/>
                    </a:moveTo>
                    <a:cubicBezTo>
                      <a:pt x="318" y="1807"/>
                      <a:pt x="216" y="1971"/>
                      <a:pt x="164" y="2107"/>
                    </a:cubicBezTo>
                    <a:cubicBezTo>
                      <a:pt x="1" y="2508"/>
                      <a:pt x="10" y="3092"/>
                      <a:pt x="566" y="3130"/>
                    </a:cubicBezTo>
                    <a:cubicBezTo>
                      <a:pt x="766" y="3143"/>
                      <a:pt x="1023" y="3012"/>
                      <a:pt x="1186" y="2859"/>
                    </a:cubicBezTo>
                    <a:cubicBezTo>
                      <a:pt x="1406" y="2643"/>
                      <a:pt x="1691" y="2223"/>
                      <a:pt x="1906" y="1835"/>
                    </a:cubicBezTo>
                    <a:cubicBezTo>
                      <a:pt x="2126" y="1439"/>
                      <a:pt x="2396" y="925"/>
                      <a:pt x="2387" y="631"/>
                    </a:cubicBezTo>
                    <a:cubicBezTo>
                      <a:pt x="2378" y="328"/>
                      <a:pt x="2139" y="1"/>
                      <a:pt x="1733" y="14"/>
                    </a:cubicBezTo>
                    <a:cubicBezTo>
                      <a:pt x="1369" y="29"/>
                      <a:pt x="1141" y="421"/>
                      <a:pt x="878" y="832"/>
                    </a:cubicBezTo>
                    <a:cubicBezTo>
                      <a:pt x="687" y="1130"/>
                      <a:pt x="533" y="1421"/>
                      <a:pt x="361" y="17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0"/>
              <p:cNvSpPr/>
              <p:nvPr/>
            </p:nvSpPr>
            <p:spPr>
              <a:xfrm>
                <a:off x="1043311" y="3450550"/>
                <a:ext cx="45675" cy="46975"/>
              </a:xfrm>
              <a:custGeom>
                <a:rect b="b" l="l" r="r" t="t"/>
                <a:pathLst>
                  <a:path extrusionOk="0" h="1879" w="1827">
                    <a:moveTo>
                      <a:pt x="626" y="1"/>
                    </a:moveTo>
                    <a:cubicBezTo>
                      <a:pt x="538" y="159"/>
                      <a:pt x="449" y="318"/>
                      <a:pt x="361" y="481"/>
                    </a:cubicBezTo>
                    <a:cubicBezTo>
                      <a:pt x="318" y="555"/>
                      <a:pt x="216" y="719"/>
                      <a:pt x="164" y="855"/>
                    </a:cubicBezTo>
                    <a:cubicBezTo>
                      <a:pt x="1" y="1256"/>
                      <a:pt x="10" y="1840"/>
                      <a:pt x="566" y="1878"/>
                    </a:cubicBezTo>
                    <a:cubicBezTo>
                      <a:pt x="575" y="1878"/>
                      <a:pt x="585" y="1879"/>
                      <a:pt x="595" y="1879"/>
                    </a:cubicBezTo>
                    <a:cubicBezTo>
                      <a:pt x="790" y="1879"/>
                      <a:pt x="1031" y="1753"/>
                      <a:pt x="1186" y="1607"/>
                    </a:cubicBezTo>
                    <a:cubicBezTo>
                      <a:pt x="1383" y="1415"/>
                      <a:pt x="1626" y="1065"/>
                      <a:pt x="1826" y="719"/>
                    </a:cubicBezTo>
                    <a:lnTo>
                      <a:pt x="1826" y="719"/>
                    </a:lnTo>
                    <a:cubicBezTo>
                      <a:pt x="1732" y="740"/>
                      <a:pt x="1645" y="749"/>
                      <a:pt x="1563" y="749"/>
                    </a:cubicBezTo>
                    <a:cubicBezTo>
                      <a:pt x="1038" y="749"/>
                      <a:pt x="764" y="352"/>
                      <a:pt x="6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 name="Google Shape;1308;p40"/>
            <p:cNvSpPr/>
            <p:nvPr/>
          </p:nvSpPr>
          <p:spPr>
            <a:xfrm>
              <a:off x="5928200" y="49759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0"/>
            <p:cNvSpPr/>
            <p:nvPr/>
          </p:nvSpPr>
          <p:spPr>
            <a:xfrm>
              <a:off x="4175600" y="49759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0"/>
            <p:cNvSpPr/>
            <p:nvPr/>
          </p:nvSpPr>
          <p:spPr>
            <a:xfrm>
              <a:off x="1965800" y="48997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0"/>
            <p:cNvSpPr/>
            <p:nvPr/>
          </p:nvSpPr>
          <p:spPr>
            <a:xfrm>
              <a:off x="3032600" y="4975918"/>
              <a:ext cx="21600" cy="216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 name="Google Shape;1312;p40"/>
            <p:cNvGrpSpPr/>
            <p:nvPr/>
          </p:nvGrpSpPr>
          <p:grpSpPr>
            <a:xfrm>
              <a:off x="216500" y="4862425"/>
              <a:ext cx="167400" cy="167400"/>
              <a:chOff x="3216925" y="225750"/>
              <a:chExt cx="167400" cy="167400"/>
            </a:xfrm>
          </p:grpSpPr>
          <p:cxnSp>
            <p:nvCxnSpPr>
              <p:cNvPr id="1313" name="Google Shape;1313;p40"/>
              <p:cNvCxnSpPr/>
              <p:nvPr/>
            </p:nvCxnSpPr>
            <p:spPr>
              <a:xfrm>
                <a:off x="3300613" y="225750"/>
                <a:ext cx="0" cy="167400"/>
              </a:xfrm>
              <a:prstGeom prst="straightConnector1">
                <a:avLst/>
              </a:prstGeom>
              <a:noFill/>
              <a:ln cap="flat" cmpd="sng" w="19050">
                <a:solidFill>
                  <a:schemeClr val="lt1"/>
                </a:solidFill>
                <a:prstDash val="solid"/>
                <a:round/>
                <a:headEnd len="med" w="med" type="none"/>
                <a:tailEnd len="med" w="med" type="none"/>
              </a:ln>
            </p:spPr>
          </p:cxnSp>
          <p:cxnSp>
            <p:nvCxnSpPr>
              <p:cNvPr id="1314" name="Google Shape;1314;p40"/>
              <p:cNvCxnSpPr/>
              <p:nvPr/>
            </p:nvCxnSpPr>
            <p:spPr>
              <a:xfrm rot="10800000">
                <a:off x="3216925" y="309377"/>
                <a:ext cx="167400" cy="0"/>
              </a:xfrm>
              <a:prstGeom prst="straightConnector1">
                <a:avLst/>
              </a:prstGeom>
              <a:noFill/>
              <a:ln cap="flat" cmpd="sng" w="19050">
                <a:solidFill>
                  <a:schemeClr val="lt1"/>
                </a:solidFill>
                <a:prstDash val="solid"/>
                <a:round/>
                <a:headEnd len="med" w="med" type="none"/>
                <a:tailEnd len="med" w="med" type="none"/>
              </a:ln>
            </p:spPr>
          </p:cxnSp>
        </p:grpSp>
        <p:grpSp>
          <p:nvGrpSpPr>
            <p:cNvPr id="1315" name="Google Shape;1315;p40"/>
            <p:cNvGrpSpPr/>
            <p:nvPr/>
          </p:nvGrpSpPr>
          <p:grpSpPr>
            <a:xfrm>
              <a:off x="4488300" y="4852438"/>
              <a:ext cx="167400" cy="167400"/>
              <a:chOff x="3216925" y="225750"/>
              <a:chExt cx="167400" cy="167400"/>
            </a:xfrm>
          </p:grpSpPr>
          <p:cxnSp>
            <p:nvCxnSpPr>
              <p:cNvPr id="1316" name="Google Shape;1316;p40"/>
              <p:cNvCxnSpPr/>
              <p:nvPr/>
            </p:nvCxnSpPr>
            <p:spPr>
              <a:xfrm>
                <a:off x="3300613" y="225750"/>
                <a:ext cx="0" cy="167400"/>
              </a:xfrm>
              <a:prstGeom prst="straightConnector1">
                <a:avLst/>
              </a:prstGeom>
              <a:noFill/>
              <a:ln cap="flat" cmpd="sng" w="19050">
                <a:solidFill>
                  <a:schemeClr val="lt1"/>
                </a:solidFill>
                <a:prstDash val="solid"/>
                <a:round/>
                <a:headEnd len="med" w="med" type="none"/>
                <a:tailEnd len="med" w="med" type="none"/>
              </a:ln>
            </p:spPr>
          </p:cxnSp>
          <p:cxnSp>
            <p:nvCxnSpPr>
              <p:cNvPr id="1317" name="Google Shape;1317;p40"/>
              <p:cNvCxnSpPr/>
              <p:nvPr/>
            </p:nvCxnSpPr>
            <p:spPr>
              <a:xfrm rot="10800000">
                <a:off x="3216925" y="309377"/>
                <a:ext cx="167400" cy="0"/>
              </a:xfrm>
              <a:prstGeom prst="straightConnector1">
                <a:avLst/>
              </a:prstGeom>
              <a:noFill/>
              <a:ln cap="flat" cmpd="sng" w="19050">
                <a:solidFill>
                  <a:schemeClr val="lt1"/>
                </a:solidFill>
                <a:prstDash val="solid"/>
                <a:round/>
                <a:headEnd len="med" w="med" type="none"/>
                <a:tailEnd len="med" w="med" type="none"/>
              </a:ln>
            </p:spPr>
          </p:cxnSp>
        </p:grpSp>
        <p:grpSp>
          <p:nvGrpSpPr>
            <p:cNvPr id="1318" name="Google Shape;1318;p40"/>
            <p:cNvGrpSpPr/>
            <p:nvPr/>
          </p:nvGrpSpPr>
          <p:grpSpPr>
            <a:xfrm>
              <a:off x="8806813" y="4852450"/>
              <a:ext cx="167400" cy="167400"/>
              <a:chOff x="3216925" y="225750"/>
              <a:chExt cx="167400" cy="167400"/>
            </a:xfrm>
          </p:grpSpPr>
          <p:cxnSp>
            <p:nvCxnSpPr>
              <p:cNvPr id="1319" name="Google Shape;1319;p40"/>
              <p:cNvCxnSpPr/>
              <p:nvPr/>
            </p:nvCxnSpPr>
            <p:spPr>
              <a:xfrm>
                <a:off x="3300613" y="225750"/>
                <a:ext cx="0" cy="167400"/>
              </a:xfrm>
              <a:prstGeom prst="straightConnector1">
                <a:avLst/>
              </a:prstGeom>
              <a:noFill/>
              <a:ln cap="flat" cmpd="sng" w="19050">
                <a:solidFill>
                  <a:schemeClr val="lt1"/>
                </a:solidFill>
                <a:prstDash val="solid"/>
                <a:round/>
                <a:headEnd len="med" w="med" type="none"/>
                <a:tailEnd len="med" w="med" type="none"/>
              </a:ln>
            </p:spPr>
          </p:cxnSp>
          <p:cxnSp>
            <p:nvCxnSpPr>
              <p:cNvPr id="1320" name="Google Shape;1320;p40"/>
              <p:cNvCxnSpPr/>
              <p:nvPr/>
            </p:nvCxnSpPr>
            <p:spPr>
              <a:xfrm rot="10800000">
                <a:off x="3216925" y="309377"/>
                <a:ext cx="167400" cy="0"/>
              </a:xfrm>
              <a:prstGeom prst="straightConnector1">
                <a:avLst/>
              </a:prstGeom>
              <a:noFill/>
              <a:ln cap="flat" cmpd="sng" w="19050">
                <a:solidFill>
                  <a:schemeClr val="lt1"/>
                </a:solidFill>
                <a:prstDash val="solid"/>
                <a:round/>
                <a:headEnd len="med" w="med" type="none"/>
                <a:tailEnd len="med" w="med" type="none"/>
              </a:ln>
            </p:spPr>
          </p:cxnSp>
        </p:grpSp>
      </p:grpSp>
      <p:sp>
        <p:nvSpPr>
          <p:cNvPr id="1321" name="Google Shape;1321;p40"/>
          <p:cNvSpPr txBox="1"/>
          <p:nvPr>
            <p:ph idx="2" type="title"/>
          </p:nvPr>
        </p:nvSpPr>
        <p:spPr>
          <a:xfrm>
            <a:off x="5677500" y="1564256"/>
            <a:ext cx="2499600" cy="384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22" name="Google Shape;1322;p40"/>
          <p:cNvSpPr txBox="1"/>
          <p:nvPr>
            <p:ph idx="3" type="subTitle"/>
          </p:nvPr>
        </p:nvSpPr>
        <p:spPr>
          <a:xfrm>
            <a:off x="5677500" y="2007963"/>
            <a:ext cx="21321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Open Sans"/>
                <a:ea typeface="Open Sans"/>
                <a:cs typeface="Open Sans"/>
                <a:sym typeface="Open Sa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3" name="Google Shape;1323;p40"/>
          <p:cNvSpPr txBox="1"/>
          <p:nvPr>
            <p:ph idx="4" type="title"/>
          </p:nvPr>
        </p:nvSpPr>
        <p:spPr>
          <a:xfrm>
            <a:off x="1825500" y="2996122"/>
            <a:ext cx="2499600" cy="384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24" name="Google Shape;1324;p40"/>
          <p:cNvSpPr txBox="1"/>
          <p:nvPr>
            <p:ph idx="5" type="subTitle"/>
          </p:nvPr>
        </p:nvSpPr>
        <p:spPr>
          <a:xfrm>
            <a:off x="1825500" y="3439763"/>
            <a:ext cx="21321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Open Sans"/>
                <a:ea typeface="Open Sans"/>
                <a:cs typeface="Open Sans"/>
                <a:sym typeface="Open Sa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5" name="Google Shape;1325;p40"/>
          <p:cNvSpPr txBox="1"/>
          <p:nvPr>
            <p:ph idx="6" type="title"/>
          </p:nvPr>
        </p:nvSpPr>
        <p:spPr>
          <a:xfrm>
            <a:off x="5677500" y="2996122"/>
            <a:ext cx="2499600" cy="384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26" name="Google Shape;1326;p40"/>
          <p:cNvSpPr txBox="1"/>
          <p:nvPr>
            <p:ph idx="7" type="subTitle"/>
          </p:nvPr>
        </p:nvSpPr>
        <p:spPr>
          <a:xfrm>
            <a:off x="5677500" y="3439763"/>
            <a:ext cx="21321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latin typeface="Open Sans"/>
                <a:ea typeface="Open Sans"/>
                <a:cs typeface="Open Sans"/>
                <a:sym typeface="Open Sa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7" name="Google Shape;1327;p40"/>
          <p:cNvSpPr txBox="1"/>
          <p:nvPr>
            <p:ph idx="8" type="title"/>
          </p:nvPr>
        </p:nvSpPr>
        <p:spPr>
          <a:xfrm>
            <a:off x="720000" y="540000"/>
            <a:ext cx="3852000" cy="477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700"/>
              <a:buNone/>
              <a:defRPr>
                <a:solidFill>
                  <a:schemeClr val="dk1"/>
                </a:solidFill>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6" name="Shape 126"/>
        <p:cNvGrpSpPr/>
        <p:nvPr/>
      </p:nvGrpSpPr>
      <p:grpSpPr>
        <a:xfrm>
          <a:off x="0" y="0"/>
          <a:ext cx="0" cy="0"/>
          <a:chOff x="0" y="0"/>
          <a:chExt cx="0" cy="0"/>
        </a:xfrm>
      </p:grpSpPr>
      <p:sp>
        <p:nvSpPr>
          <p:cNvPr id="127" name="Google Shape;127;p5"/>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3400"/>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128" name="Google Shape;128;p5"/>
          <p:cNvSpPr txBox="1"/>
          <p:nvPr>
            <p:ph idx="2" type="title"/>
          </p:nvPr>
        </p:nvSpPr>
        <p:spPr>
          <a:xfrm>
            <a:off x="1718051" y="2527380"/>
            <a:ext cx="22116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129" name="Google Shape;129;p5"/>
          <p:cNvSpPr txBox="1"/>
          <p:nvPr>
            <p:ph idx="1" type="subTitle"/>
          </p:nvPr>
        </p:nvSpPr>
        <p:spPr>
          <a:xfrm>
            <a:off x="1718051" y="2977225"/>
            <a:ext cx="2622000" cy="79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30" name="Google Shape;130;p5"/>
          <p:cNvSpPr txBox="1"/>
          <p:nvPr>
            <p:ph idx="3" type="title"/>
          </p:nvPr>
        </p:nvSpPr>
        <p:spPr>
          <a:xfrm>
            <a:off x="5261149" y="2527380"/>
            <a:ext cx="2211600" cy="2913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sz="1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131" name="Google Shape;131;p5"/>
          <p:cNvSpPr txBox="1"/>
          <p:nvPr>
            <p:ph idx="4" type="subTitle"/>
          </p:nvPr>
        </p:nvSpPr>
        <p:spPr>
          <a:xfrm>
            <a:off x="5261149" y="2977225"/>
            <a:ext cx="2622000" cy="79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32" name="Google Shape;132;p5"/>
          <p:cNvSpPr/>
          <p:nvPr/>
        </p:nvSpPr>
        <p:spPr>
          <a:xfrm>
            <a:off x="4116017" y="445295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7874123" y="154858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 name="Google Shape;134;p5"/>
          <p:cNvGrpSpPr/>
          <p:nvPr/>
        </p:nvGrpSpPr>
        <p:grpSpPr>
          <a:xfrm>
            <a:off x="5966570" y="-19805"/>
            <a:ext cx="3209180" cy="1301083"/>
            <a:chOff x="5966570" y="-19805"/>
            <a:chExt cx="3209180" cy="1301083"/>
          </a:xfrm>
        </p:grpSpPr>
        <p:grpSp>
          <p:nvGrpSpPr>
            <p:cNvPr id="135" name="Google Shape;135;p5"/>
            <p:cNvGrpSpPr/>
            <p:nvPr/>
          </p:nvGrpSpPr>
          <p:grpSpPr>
            <a:xfrm>
              <a:off x="7866814" y="-19805"/>
              <a:ext cx="1308937" cy="1301083"/>
              <a:chOff x="7866814" y="-19805"/>
              <a:chExt cx="1308937" cy="1301083"/>
            </a:xfrm>
          </p:grpSpPr>
          <p:sp>
            <p:nvSpPr>
              <p:cNvPr id="136" name="Google Shape;136;p5"/>
              <p:cNvSpPr/>
              <p:nvPr/>
            </p:nvSpPr>
            <p:spPr>
              <a:xfrm flipH="1" rot="5400000">
                <a:off x="7870016" y="-23007"/>
                <a:ext cx="1301083"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 name="Google Shape;137;p5"/>
              <p:cNvGrpSpPr/>
              <p:nvPr/>
            </p:nvGrpSpPr>
            <p:grpSpPr>
              <a:xfrm flipH="1" rot="-5400000">
                <a:off x="7904737" y="-13284"/>
                <a:ext cx="1271109" cy="1270917"/>
                <a:chOff x="-1266775" y="-5703175"/>
                <a:chExt cx="4305925" cy="4305275"/>
              </a:xfrm>
            </p:grpSpPr>
            <p:sp>
              <p:nvSpPr>
                <p:cNvPr id="138" name="Google Shape;138;p5"/>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5" name="Google Shape;145;p5"/>
            <p:cNvSpPr/>
            <p:nvPr/>
          </p:nvSpPr>
          <p:spPr>
            <a:xfrm flipH="1" rot="5400000">
              <a:off x="6598357" y="563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rot="10800000">
              <a:off x="5966570" y="2601"/>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5"/>
          <p:cNvGrpSpPr/>
          <p:nvPr/>
        </p:nvGrpSpPr>
        <p:grpSpPr>
          <a:xfrm>
            <a:off x="-13352" y="4452944"/>
            <a:ext cx="3840303" cy="1285387"/>
            <a:chOff x="12663" y="4452944"/>
            <a:chExt cx="3840303" cy="1285387"/>
          </a:xfrm>
        </p:grpSpPr>
        <p:grpSp>
          <p:nvGrpSpPr>
            <p:cNvPr id="148" name="Google Shape;148;p5"/>
            <p:cNvGrpSpPr/>
            <p:nvPr/>
          </p:nvGrpSpPr>
          <p:grpSpPr>
            <a:xfrm rot="-5400000">
              <a:off x="973552" y="4442128"/>
              <a:ext cx="1278341" cy="1308946"/>
              <a:chOff x="4572000" y="-1585"/>
              <a:chExt cx="1387540" cy="1420760"/>
            </a:xfrm>
          </p:grpSpPr>
          <p:sp>
            <p:nvSpPr>
              <p:cNvPr id="149" name="Google Shape;149;p5"/>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5"/>
              <p:cNvGrpSpPr/>
              <p:nvPr/>
            </p:nvGrpSpPr>
            <p:grpSpPr>
              <a:xfrm rot="10800000">
                <a:off x="4579922" y="-1585"/>
                <a:ext cx="1379618" cy="1379410"/>
                <a:chOff x="-1266775" y="-5703175"/>
                <a:chExt cx="4305925" cy="4305275"/>
              </a:xfrm>
            </p:grpSpPr>
            <p:sp>
              <p:nvSpPr>
                <p:cNvPr id="151" name="Google Shape;151;p5"/>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8" name="Google Shape;158;p5"/>
            <p:cNvSpPr/>
            <p:nvPr/>
          </p:nvSpPr>
          <p:spPr>
            <a:xfrm flipH="1" rot="5400000">
              <a:off x="2257216" y="4463592"/>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rot="10800000">
              <a:off x="327136" y="445711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rot="-5400000">
              <a:off x="-465243" y="4936851"/>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rot="-5400000">
              <a:off x="3054042" y="4930851"/>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2" name="Shape 162"/>
        <p:cNvGrpSpPr/>
        <p:nvPr/>
      </p:nvGrpSpPr>
      <p:grpSpPr>
        <a:xfrm>
          <a:off x="0" y="0"/>
          <a:ext cx="0" cy="0"/>
          <a:chOff x="0" y="0"/>
          <a:chExt cx="0" cy="0"/>
        </a:xfrm>
      </p:grpSpPr>
      <p:sp>
        <p:nvSpPr>
          <p:cNvPr id="163" name="Google Shape;163;p6"/>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grpSp>
        <p:nvGrpSpPr>
          <p:cNvPr id="164" name="Google Shape;164;p6"/>
          <p:cNvGrpSpPr/>
          <p:nvPr/>
        </p:nvGrpSpPr>
        <p:grpSpPr>
          <a:xfrm>
            <a:off x="8554885" y="4"/>
            <a:ext cx="1279691" cy="4305335"/>
            <a:chOff x="8561903" y="4"/>
            <a:chExt cx="1279691" cy="4305335"/>
          </a:xfrm>
        </p:grpSpPr>
        <p:sp>
          <p:nvSpPr>
            <p:cNvPr id="165" name="Google Shape;165;p6"/>
            <p:cNvSpPr/>
            <p:nvPr/>
          </p:nvSpPr>
          <p:spPr>
            <a:xfrm rot="5400000">
              <a:off x="8562951" y="418272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6"/>
            <p:cNvGrpSpPr/>
            <p:nvPr/>
          </p:nvGrpSpPr>
          <p:grpSpPr>
            <a:xfrm rot="5400000">
              <a:off x="7277019" y="1284888"/>
              <a:ext cx="3849459" cy="1279691"/>
              <a:chOff x="-2" y="4457101"/>
              <a:chExt cx="3849459" cy="1279691"/>
            </a:xfrm>
          </p:grpSpPr>
          <p:grpSp>
            <p:nvGrpSpPr>
              <p:cNvPr id="167" name="Google Shape;167;p6"/>
              <p:cNvGrpSpPr/>
              <p:nvPr/>
            </p:nvGrpSpPr>
            <p:grpSpPr>
              <a:xfrm rot="-5400000">
                <a:off x="973552" y="4442128"/>
                <a:ext cx="1278341" cy="1308946"/>
                <a:chOff x="4572000" y="-1585"/>
                <a:chExt cx="1387540" cy="1420760"/>
              </a:xfrm>
            </p:grpSpPr>
            <p:sp>
              <p:nvSpPr>
                <p:cNvPr id="168" name="Google Shape;168;p6"/>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 name="Google Shape;169;p6"/>
                <p:cNvGrpSpPr/>
                <p:nvPr/>
              </p:nvGrpSpPr>
              <p:grpSpPr>
                <a:xfrm rot="10800000">
                  <a:off x="4579922" y="-1585"/>
                  <a:ext cx="1379618" cy="1379410"/>
                  <a:chOff x="-1266775" y="-5703175"/>
                  <a:chExt cx="4305925" cy="4305275"/>
                </a:xfrm>
              </p:grpSpPr>
              <p:sp>
                <p:nvSpPr>
                  <p:cNvPr id="170" name="Google Shape;170;p6"/>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7" name="Google Shape;177;p6"/>
              <p:cNvSpPr/>
              <p:nvPr/>
            </p:nvSpPr>
            <p:spPr>
              <a:xfrm flipH="1" rot="5400000">
                <a:off x="2257216" y="4460769"/>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rot="10800000">
                <a:off x="322558" y="445711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rot="-5400000">
                <a:off x="-477908" y="4936851"/>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rot="-5400000">
                <a:off x="3050533" y="4937868"/>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 name="Google Shape;181;p6"/>
          <p:cNvGrpSpPr/>
          <p:nvPr/>
        </p:nvGrpSpPr>
        <p:grpSpPr>
          <a:xfrm>
            <a:off x="-572602" y="1865170"/>
            <a:ext cx="1282827" cy="3274406"/>
            <a:chOff x="-572602" y="1865170"/>
            <a:chExt cx="1282827" cy="3274406"/>
          </a:xfrm>
        </p:grpSpPr>
        <p:sp>
          <p:nvSpPr>
            <p:cNvPr id="182" name="Google Shape;182;p6"/>
            <p:cNvSpPr/>
            <p:nvPr/>
          </p:nvSpPr>
          <p:spPr>
            <a:xfrm>
              <a:off x="587623" y="186517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6"/>
            <p:cNvGrpSpPr/>
            <p:nvPr/>
          </p:nvGrpSpPr>
          <p:grpSpPr>
            <a:xfrm flipH="1" rot="5400000">
              <a:off x="-1378546" y="3050804"/>
              <a:ext cx="2894717" cy="1282827"/>
              <a:chOff x="958249" y="4452944"/>
              <a:chExt cx="2894717" cy="1282827"/>
            </a:xfrm>
          </p:grpSpPr>
          <p:grpSp>
            <p:nvGrpSpPr>
              <p:cNvPr id="184" name="Google Shape;184;p6"/>
              <p:cNvGrpSpPr/>
              <p:nvPr/>
            </p:nvGrpSpPr>
            <p:grpSpPr>
              <a:xfrm rot="-5400000">
                <a:off x="973552" y="4442128"/>
                <a:ext cx="1278341" cy="1308946"/>
                <a:chOff x="4572000" y="-1585"/>
                <a:chExt cx="1387540" cy="1420760"/>
              </a:xfrm>
            </p:grpSpPr>
            <p:sp>
              <p:nvSpPr>
                <p:cNvPr id="185" name="Google Shape;185;p6"/>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6"/>
                <p:cNvGrpSpPr/>
                <p:nvPr/>
              </p:nvGrpSpPr>
              <p:grpSpPr>
                <a:xfrm rot="10800000">
                  <a:off x="4579922" y="-1585"/>
                  <a:ext cx="1379618" cy="1379410"/>
                  <a:chOff x="-1266775" y="-5703175"/>
                  <a:chExt cx="4305925" cy="4305275"/>
                </a:xfrm>
              </p:grpSpPr>
              <p:sp>
                <p:nvSpPr>
                  <p:cNvPr id="187" name="Google Shape;187;p6"/>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4" name="Google Shape;194;p6"/>
              <p:cNvSpPr/>
              <p:nvPr/>
            </p:nvSpPr>
            <p:spPr>
              <a:xfrm flipH="1" rot="5400000">
                <a:off x="2257216" y="445726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rot="-5400000">
                <a:off x="3054042" y="4930851"/>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96" name="Shape 196"/>
        <p:cNvGrpSpPr/>
        <p:nvPr/>
      </p:nvGrpSpPr>
      <p:grpSpPr>
        <a:xfrm>
          <a:off x="0" y="0"/>
          <a:ext cx="0" cy="0"/>
          <a:chOff x="0" y="0"/>
          <a:chExt cx="0" cy="0"/>
        </a:xfrm>
      </p:grpSpPr>
      <p:sp>
        <p:nvSpPr>
          <p:cNvPr id="197" name="Google Shape;197;p7"/>
          <p:cNvSpPr txBox="1"/>
          <p:nvPr>
            <p:ph idx="1" type="body"/>
          </p:nvPr>
        </p:nvSpPr>
        <p:spPr>
          <a:xfrm>
            <a:off x="2643600" y="1346200"/>
            <a:ext cx="4298400" cy="32196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2"/>
              </a:buClr>
              <a:buSzPts val="1400"/>
              <a:buChar char="●"/>
              <a:defRPr sz="1400"/>
            </a:lvl1pPr>
            <a:lvl2pPr indent="-317500" lvl="1" marL="914400">
              <a:spcBef>
                <a:spcPts val="0"/>
              </a:spcBef>
              <a:spcAft>
                <a:spcPts val="0"/>
              </a:spcAft>
              <a:buSzPts val="1400"/>
              <a:buFont typeface="Anaheim"/>
              <a:buChar char="○"/>
              <a:defRPr sz="1200"/>
            </a:lvl2pPr>
            <a:lvl3pPr indent="-317500" lvl="2" marL="1371600">
              <a:spcBef>
                <a:spcPts val="0"/>
              </a:spcBef>
              <a:spcAft>
                <a:spcPts val="0"/>
              </a:spcAft>
              <a:buSzPts val="1400"/>
              <a:buFont typeface="Anaheim"/>
              <a:buChar char="■"/>
              <a:defRPr sz="1200"/>
            </a:lvl3pPr>
            <a:lvl4pPr indent="-317500" lvl="3" marL="1828800">
              <a:spcBef>
                <a:spcPts val="0"/>
              </a:spcBef>
              <a:spcAft>
                <a:spcPts val="0"/>
              </a:spcAft>
              <a:buSzPts val="1400"/>
              <a:buFont typeface="Anaheim"/>
              <a:buChar char="●"/>
              <a:defRPr sz="1200"/>
            </a:lvl4pPr>
            <a:lvl5pPr indent="-317500" lvl="4" marL="2286000">
              <a:spcBef>
                <a:spcPts val="0"/>
              </a:spcBef>
              <a:spcAft>
                <a:spcPts val="0"/>
              </a:spcAft>
              <a:buSzPts val="1400"/>
              <a:buFont typeface="Anaheim"/>
              <a:buChar char="○"/>
              <a:defRPr sz="1200"/>
            </a:lvl5pPr>
            <a:lvl6pPr indent="-317500" lvl="5" marL="2743200">
              <a:spcBef>
                <a:spcPts val="0"/>
              </a:spcBef>
              <a:spcAft>
                <a:spcPts val="0"/>
              </a:spcAft>
              <a:buSzPts val="1400"/>
              <a:buFont typeface="Anaheim"/>
              <a:buChar char="■"/>
              <a:defRPr sz="1200"/>
            </a:lvl6pPr>
            <a:lvl7pPr indent="-317500" lvl="6" marL="3200400">
              <a:spcBef>
                <a:spcPts val="0"/>
              </a:spcBef>
              <a:spcAft>
                <a:spcPts val="0"/>
              </a:spcAft>
              <a:buSzPts val="1400"/>
              <a:buFont typeface="Anaheim"/>
              <a:buChar char="●"/>
              <a:defRPr sz="1200"/>
            </a:lvl7pPr>
            <a:lvl8pPr indent="-317500" lvl="7" marL="3657600">
              <a:spcBef>
                <a:spcPts val="0"/>
              </a:spcBef>
              <a:spcAft>
                <a:spcPts val="0"/>
              </a:spcAft>
              <a:buSzPts val="1400"/>
              <a:buFont typeface="Anaheim"/>
              <a:buChar char="○"/>
              <a:defRPr sz="1200"/>
            </a:lvl8pPr>
            <a:lvl9pPr indent="-317500" lvl="8" marL="4114800">
              <a:spcBef>
                <a:spcPts val="0"/>
              </a:spcBef>
              <a:spcAft>
                <a:spcPts val="0"/>
              </a:spcAft>
              <a:buSzPts val="1400"/>
              <a:buFont typeface="Anaheim"/>
              <a:buChar char="■"/>
              <a:defRPr sz="1200"/>
            </a:lvl9pPr>
          </a:lstStyle>
          <a:p/>
        </p:txBody>
      </p:sp>
      <p:sp>
        <p:nvSpPr>
          <p:cNvPr id="198" name="Google Shape;198;p7"/>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grpSp>
        <p:nvGrpSpPr>
          <p:cNvPr id="199" name="Google Shape;199;p7"/>
          <p:cNvGrpSpPr/>
          <p:nvPr/>
        </p:nvGrpSpPr>
        <p:grpSpPr>
          <a:xfrm>
            <a:off x="7871347" y="-7702"/>
            <a:ext cx="1282183" cy="5158900"/>
            <a:chOff x="7861822" y="-1831"/>
            <a:chExt cx="1282183" cy="5158900"/>
          </a:xfrm>
        </p:grpSpPr>
        <p:grpSp>
          <p:nvGrpSpPr>
            <p:cNvPr id="200" name="Google Shape;200;p7"/>
            <p:cNvGrpSpPr/>
            <p:nvPr/>
          </p:nvGrpSpPr>
          <p:grpSpPr>
            <a:xfrm flipH="1" rot="10800000">
              <a:off x="7865664" y="629743"/>
              <a:ext cx="1278341" cy="1308946"/>
              <a:chOff x="4572000" y="-1585"/>
              <a:chExt cx="1387540" cy="1420760"/>
            </a:xfrm>
          </p:grpSpPr>
          <p:sp>
            <p:nvSpPr>
              <p:cNvPr id="201" name="Google Shape;201;p7"/>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 name="Google Shape;202;p7"/>
              <p:cNvGrpSpPr/>
              <p:nvPr/>
            </p:nvGrpSpPr>
            <p:grpSpPr>
              <a:xfrm rot="10800000">
                <a:off x="4579922" y="-1585"/>
                <a:ext cx="1379618" cy="1379410"/>
                <a:chOff x="-1266775" y="-5703175"/>
                <a:chExt cx="4305925" cy="4305275"/>
              </a:xfrm>
            </p:grpSpPr>
            <p:sp>
              <p:nvSpPr>
                <p:cNvPr id="203" name="Google Shape;203;p7"/>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7"/>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0" name="Google Shape;210;p7"/>
            <p:cNvSpPr/>
            <p:nvPr/>
          </p:nvSpPr>
          <p:spPr>
            <a:xfrm flipH="1">
              <a:off x="7866267" y="3849583"/>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7865335" y="1938752"/>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flipH="1" rot="10800000">
              <a:off x="7861822" y="3837337"/>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rot="5400000">
              <a:off x="8185090" y="-321569"/>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flipH="1" rot="5400000">
              <a:off x="8182202" y="2886960"/>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7"/>
          <p:cNvGrpSpPr/>
          <p:nvPr/>
        </p:nvGrpSpPr>
        <p:grpSpPr>
          <a:xfrm>
            <a:off x="-8317" y="1305896"/>
            <a:ext cx="1282179" cy="3843600"/>
            <a:chOff x="-8317" y="1305896"/>
            <a:chExt cx="1282179" cy="3843600"/>
          </a:xfrm>
        </p:grpSpPr>
        <p:grpSp>
          <p:nvGrpSpPr>
            <p:cNvPr id="216" name="Google Shape;216;p7"/>
            <p:cNvGrpSpPr/>
            <p:nvPr/>
          </p:nvGrpSpPr>
          <p:grpSpPr>
            <a:xfrm>
              <a:off x="-8317" y="1933961"/>
              <a:ext cx="1278341" cy="1308946"/>
              <a:chOff x="4572000" y="-1585"/>
              <a:chExt cx="1387540" cy="1420760"/>
            </a:xfrm>
          </p:grpSpPr>
          <p:sp>
            <p:nvSpPr>
              <p:cNvPr id="217" name="Google Shape;217;p7"/>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 name="Google Shape;218;p7"/>
              <p:cNvGrpSpPr/>
              <p:nvPr/>
            </p:nvGrpSpPr>
            <p:grpSpPr>
              <a:xfrm rot="10800000">
                <a:off x="4579922" y="-1585"/>
                <a:ext cx="1379618" cy="1379410"/>
                <a:chOff x="-1266775" y="-5703175"/>
                <a:chExt cx="4305925" cy="4305275"/>
              </a:xfrm>
            </p:grpSpPr>
            <p:sp>
              <p:nvSpPr>
                <p:cNvPr id="219" name="Google Shape;219;p7"/>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6" name="Google Shape;226;p7"/>
            <p:cNvSpPr/>
            <p:nvPr/>
          </p:nvSpPr>
          <p:spPr>
            <a:xfrm>
              <a:off x="-4545" y="324297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7"/>
            <p:cNvSpPr/>
            <p:nvPr/>
          </p:nvSpPr>
          <p:spPr>
            <a:xfrm rot="-5400000">
              <a:off x="312019" y="986157"/>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7"/>
            <p:cNvSpPr/>
            <p:nvPr/>
          </p:nvSpPr>
          <p:spPr>
            <a:xfrm rot="-5400000">
              <a:off x="314907" y="419117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 name="Google Shape;229;p7"/>
          <p:cNvSpPr/>
          <p:nvPr/>
        </p:nvSpPr>
        <p:spPr>
          <a:xfrm>
            <a:off x="7447561" y="372262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a:off x="1596857" y="4391631"/>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31" name="Shape 231"/>
        <p:cNvGrpSpPr/>
        <p:nvPr/>
      </p:nvGrpSpPr>
      <p:grpSpPr>
        <a:xfrm>
          <a:off x="0" y="0"/>
          <a:ext cx="0" cy="0"/>
          <a:chOff x="0" y="0"/>
          <a:chExt cx="0" cy="0"/>
        </a:xfrm>
      </p:grpSpPr>
      <p:sp>
        <p:nvSpPr>
          <p:cNvPr id="232" name="Google Shape;232;p8"/>
          <p:cNvSpPr txBox="1"/>
          <p:nvPr>
            <p:ph type="title"/>
          </p:nvPr>
        </p:nvSpPr>
        <p:spPr>
          <a:xfrm>
            <a:off x="1700250" y="1630200"/>
            <a:ext cx="6505500" cy="18831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33" name="Google Shape;233;p8"/>
          <p:cNvSpPr/>
          <p:nvPr/>
        </p:nvSpPr>
        <p:spPr>
          <a:xfrm flipH="1">
            <a:off x="8525720" y="152647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8"/>
          <p:cNvSpPr/>
          <p:nvPr/>
        </p:nvSpPr>
        <p:spPr>
          <a:xfrm flipH="1">
            <a:off x="614313" y="347423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 name="Google Shape;235;p8"/>
          <p:cNvGrpSpPr/>
          <p:nvPr/>
        </p:nvGrpSpPr>
        <p:grpSpPr>
          <a:xfrm rot="10800000">
            <a:off x="2686967" y="-9519"/>
            <a:ext cx="6457042" cy="1282973"/>
            <a:chOff x="330327" y="6"/>
            <a:chExt cx="6457042" cy="1282973"/>
          </a:xfrm>
        </p:grpSpPr>
        <p:grpSp>
          <p:nvGrpSpPr>
            <p:cNvPr id="236" name="Google Shape;236;p8"/>
            <p:cNvGrpSpPr/>
            <p:nvPr/>
          </p:nvGrpSpPr>
          <p:grpSpPr>
            <a:xfrm rot="-5400000">
              <a:off x="973550" y="-11455"/>
              <a:ext cx="1278341" cy="1308946"/>
              <a:chOff x="4572000" y="-1585"/>
              <a:chExt cx="1387540" cy="1420760"/>
            </a:xfrm>
          </p:grpSpPr>
          <p:sp>
            <p:nvSpPr>
              <p:cNvPr id="237" name="Google Shape;237;p8"/>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 name="Google Shape;238;p8"/>
              <p:cNvGrpSpPr/>
              <p:nvPr/>
            </p:nvGrpSpPr>
            <p:grpSpPr>
              <a:xfrm rot="10800000">
                <a:off x="4579922" y="-1585"/>
                <a:ext cx="1379618" cy="1379410"/>
                <a:chOff x="-1266775" y="-5703175"/>
                <a:chExt cx="4305925" cy="4305275"/>
              </a:xfrm>
            </p:grpSpPr>
            <p:sp>
              <p:nvSpPr>
                <p:cNvPr id="239" name="Google Shape;239;p8"/>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8"/>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6" name="Google Shape;246;p8"/>
            <p:cNvSpPr/>
            <p:nvPr/>
          </p:nvSpPr>
          <p:spPr>
            <a:xfrm rot="-5400000">
              <a:off x="4178019" y="-10877"/>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rot="-5400000">
              <a:off x="2263589" y="3678"/>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flipH="1" rot="-5400000">
              <a:off x="4187448" y="-15227"/>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p:nvPr/>
          </p:nvSpPr>
          <p:spPr>
            <a:xfrm rot="10800000">
              <a:off x="330327" y="3536"/>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8"/>
            <p:cNvSpPr/>
            <p:nvPr/>
          </p:nvSpPr>
          <p:spPr>
            <a:xfrm flipH="1" rot="10800000">
              <a:off x="3525678" y="647"/>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8"/>
            <p:cNvSpPr/>
            <p:nvPr/>
          </p:nvSpPr>
          <p:spPr>
            <a:xfrm rot="-5400000">
              <a:off x="5495211" y="-14531"/>
              <a:ext cx="1276830" cy="1307486"/>
            </a:xfrm>
            <a:custGeom>
              <a:rect b="b" l="l" r="r" t="t"/>
              <a:pathLst>
                <a:path extrusionOk="0" h="56767" w="55436">
                  <a:moveTo>
                    <a:pt x="0" y="0"/>
                  </a:moveTo>
                  <a:lnTo>
                    <a:pt x="0" y="56767"/>
                  </a:lnTo>
                  <a:lnTo>
                    <a:pt x="55435" y="56767"/>
                  </a:lnTo>
                  <a:lnTo>
                    <a:pt x="55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8"/>
            <p:cNvSpPr/>
            <p:nvPr/>
          </p:nvSpPr>
          <p:spPr>
            <a:xfrm flipH="1" rot="5400000">
              <a:off x="5484901" y="824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8"/>
          <p:cNvGrpSpPr/>
          <p:nvPr/>
        </p:nvGrpSpPr>
        <p:grpSpPr>
          <a:xfrm rot="10800000">
            <a:off x="-6019" y="3879581"/>
            <a:ext cx="6425734" cy="1282973"/>
            <a:chOff x="2739321" y="3860531"/>
            <a:chExt cx="6425734" cy="1282973"/>
          </a:xfrm>
        </p:grpSpPr>
        <p:grpSp>
          <p:nvGrpSpPr>
            <p:cNvPr id="254" name="Google Shape;254;p8"/>
            <p:cNvGrpSpPr/>
            <p:nvPr/>
          </p:nvGrpSpPr>
          <p:grpSpPr>
            <a:xfrm flipH="1" rot="-5400000">
              <a:off x="7237475" y="3849070"/>
              <a:ext cx="1278341" cy="1308946"/>
              <a:chOff x="4572000" y="-1585"/>
              <a:chExt cx="1387540" cy="1420760"/>
            </a:xfrm>
          </p:grpSpPr>
          <p:sp>
            <p:nvSpPr>
              <p:cNvPr id="255" name="Google Shape;255;p8"/>
              <p:cNvSpPr/>
              <p:nvPr/>
            </p:nvSpPr>
            <p:spPr>
              <a:xfrm>
                <a:off x="4572000"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 name="Google Shape;256;p8"/>
              <p:cNvGrpSpPr/>
              <p:nvPr/>
            </p:nvGrpSpPr>
            <p:grpSpPr>
              <a:xfrm rot="10800000">
                <a:off x="4579922" y="-1585"/>
                <a:ext cx="1379618" cy="1379410"/>
                <a:chOff x="-1266775" y="-5703175"/>
                <a:chExt cx="4305925" cy="4305275"/>
              </a:xfrm>
            </p:grpSpPr>
            <p:sp>
              <p:nvSpPr>
                <p:cNvPr id="257" name="Google Shape;257;p8"/>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8"/>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8"/>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8"/>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4" name="Google Shape;264;p8"/>
            <p:cNvSpPr/>
            <p:nvPr/>
          </p:nvSpPr>
          <p:spPr>
            <a:xfrm flipH="1" rot="5400000">
              <a:off x="4024992" y="3849648"/>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rot="5400000">
              <a:off x="5947370" y="3864203"/>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flipH="1" rot="-5400000">
              <a:off x="4029884" y="384529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8"/>
            <p:cNvSpPr/>
            <p:nvPr/>
          </p:nvSpPr>
          <p:spPr>
            <a:xfrm rot="10800000">
              <a:off x="8526476" y="3864061"/>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flipH="1" rot="10800000">
              <a:off x="5319093" y="386117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flipH="1" rot="5400000">
              <a:off x="2738747" y="3867422"/>
              <a:ext cx="1276830" cy="1264627"/>
            </a:xfrm>
            <a:custGeom>
              <a:rect b="b" l="l" r="r" t="t"/>
              <a:pathLst>
                <a:path extrusionOk="0" h="56767" w="55436">
                  <a:moveTo>
                    <a:pt x="0" y="0"/>
                  </a:moveTo>
                  <a:lnTo>
                    <a:pt x="0" y="56767"/>
                  </a:lnTo>
                  <a:lnTo>
                    <a:pt x="55435" y="56767"/>
                  </a:lnTo>
                  <a:lnTo>
                    <a:pt x="55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flipH="1" rot="5400000">
              <a:off x="2735654" y="3868765"/>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8"/>
          <p:cNvGrpSpPr/>
          <p:nvPr/>
        </p:nvGrpSpPr>
        <p:grpSpPr>
          <a:xfrm flipH="1">
            <a:off x="1400075" y="-17350"/>
            <a:ext cx="1324050" cy="1281279"/>
            <a:chOff x="4028686" y="3860526"/>
            <a:chExt cx="1324050" cy="1281279"/>
          </a:xfrm>
        </p:grpSpPr>
        <p:sp>
          <p:nvSpPr>
            <p:cNvPr id="272" name="Google Shape;272;p8"/>
            <p:cNvSpPr/>
            <p:nvPr/>
          </p:nvSpPr>
          <p:spPr>
            <a:xfrm flipH="1" rot="5400000">
              <a:off x="4047046" y="3849648"/>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8"/>
            <p:cNvSpPr/>
            <p:nvPr/>
          </p:nvSpPr>
          <p:spPr>
            <a:xfrm flipH="1" rot="-5400000">
              <a:off x="4051507" y="3837704"/>
              <a:ext cx="1278407" cy="1324050"/>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4" name="Shape 274"/>
        <p:cNvGrpSpPr/>
        <p:nvPr/>
      </p:nvGrpSpPr>
      <p:grpSpPr>
        <a:xfrm>
          <a:off x="0" y="0"/>
          <a:ext cx="0" cy="0"/>
          <a:chOff x="0" y="0"/>
          <a:chExt cx="0" cy="0"/>
        </a:xfrm>
      </p:grpSpPr>
      <p:sp>
        <p:nvSpPr>
          <p:cNvPr id="275" name="Google Shape;275;p9"/>
          <p:cNvSpPr txBox="1"/>
          <p:nvPr>
            <p:ph type="title"/>
          </p:nvPr>
        </p:nvSpPr>
        <p:spPr>
          <a:xfrm>
            <a:off x="2046826" y="1837983"/>
            <a:ext cx="4858200" cy="432900"/>
          </a:xfrm>
          <a:prstGeom prst="rect">
            <a:avLst/>
          </a:prstGeom>
        </p:spPr>
        <p:txBody>
          <a:bodyPr anchorCtr="0" anchor="ctr" bIns="91425" lIns="91425" spcFirstLastPara="1" rIns="91425" wrap="square" tIns="91425">
            <a:noAutofit/>
          </a:bodyPr>
          <a:lstStyle>
            <a:lvl1pPr lvl="0" algn="r">
              <a:spcBef>
                <a:spcPts val="0"/>
              </a:spcBef>
              <a:spcAft>
                <a:spcPts val="0"/>
              </a:spcAft>
              <a:buSzPts val="4200"/>
              <a:buNone/>
              <a:defRPr sz="33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76" name="Google Shape;276;p9"/>
          <p:cNvSpPr txBox="1"/>
          <p:nvPr>
            <p:ph idx="1" type="subTitle"/>
          </p:nvPr>
        </p:nvSpPr>
        <p:spPr>
          <a:xfrm>
            <a:off x="1926900" y="2347098"/>
            <a:ext cx="4978200" cy="10242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SzPts val="2100"/>
              <a:buNone/>
              <a:defRPr sz="15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77" name="Google Shape;277;p9"/>
          <p:cNvSpPr/>
          <p:nvPr/>
        </p:nvSpPr>
        <p:spPr>
          <a:xfrm>
            <a:off x="940317" y="152647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9"/>
          <p:cNvSpPr/>
          <p:nvPr/>
        </p:nvSpPr>
        <p:spPr>
          <a:xfrm>
            <a:off x="8422123" y="3474233"/>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 name="Google Shape;279;p9"/>
          <p:cNvGrpSpPr/>
          <p:nvPr/>
        </p:nvGrpSpPr>
        <p:grpSpPr>
          <a:xfrm>
            <a:off x="-6019" y="-9515"/>
            <a:ext cx="6776845" cy="1282969"/>
            <a:chOff x="10523" y="10"/>
            <a:chExt cx="6776845" cy="1282969"/>
          </a:xfrm>
        </p:grpSpPr>
        <p:grpSp>
          <p:nvGrpSpPr>
            <p:cNvPr id="280" name="Google Shape;280;p9"/>
            <p:cNvGrpSpPr/>
            <p:nvPr/>
          </p:nvGrpSpPr>
          <p:grpSpPr>
            <a:xfrm rot="-5400000">
              <a:off x="975050" y="-12954"/>
              <a:ext cx="1275334" cy="1308938"/>
              <a:chOff x="4575263" y="-1585"/>
              <a:chExt cx="1384277" cy="1420752"/>
            </a:xfrm>
          </p:grpSpPr>
          <p:sp>
            <p:nvSpPr>
              <p:cNvPr id="281" name="Google Shape;281;p9"/>
              <p:cNvSpPr/>
              <p:nvPr/>
            </p:nvSpPr>
            <p:spPr>
              <a:xfrm>
                <a:off x="4575263" y="-8"/>
                <a:ext cx="1382574"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9"/>
              <p:cNvGrpSpPr/>
              <p:nvPr/>
            </p:nvGrpSpPr>
            <p:grpSpPr>
              <a:xfrm rot="10800000">
                <a:off x="4579922" y="-1585"/>
                <a:ext cx="1379618" cy="1379410"/>
                <a:chOff x="-1266775" y="-5703175"/>
                <a:chExt cx="4305925" cy="4305275"/>
              </a:xfrm>
            </p:grpSpPr>
            <p:sp>
              <p:nvSpPr>
                <p:cNvPr id="283" name="Google Shape;283;p9"/>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9"/>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9"/>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9"/>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9"/>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9"/>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9"/>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0" name="Google Shape;290;p9"/>
            <p:cNvSpPr/>
            <p:nvPr/>
          </p:nvSpPr>
          <p:spPr>
            <a:xfrm rot="-5400000">
              <a:off x="4181212" y="-10877"/>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9"/>
            <p:cNvSpPr/>
            <p:nvPr/>
          </p:nvSpPr>
          <p:spPr>
            <a:xfrm rot="-5400000">
              <a:off x="2263589" y="3678"/>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9"/>
            <p:cNvSpPr/>
            <p:nvPr/>
          </p:nvSpPr>
          <p:spPr>
            <a:xfrm flipH="1" rot="-5400000">
              <a:off x="4187448" y="-1171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9"/>
            <p:cNvSpPr/>
            <p:nvPr/>
          </p:nvSpPr>
          <p:spPr>
            <a:xfrm rot="10800000">
              <a:off x="324311" y="3536"/>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9"/>
            <p:cNvSpPr/>
            <p:nvPr/>
          </p:nvSpPr>
          <p:spPr>
            <a:xfrm flipH="1" rot="10800000">
              <a:off x="3528870" y="647"/>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9"/>
            <p:cNvSpPr/>
            <p:nvPr/>
          </p:nvSpPr>
          <p:spPr>
            <a:xfrm rot="-5400000">
              <a:off x="-467383" y="483268"/>
              <a:ext cx="1276830" cy="321017"/>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9"/>
            <p:cNvSpPr/>
            <p:nvPr/>
          </p:nvSpPr>
          <p:spPr>
            <a:xfrm rot="-5400000">
              <a:off x="5495211" y="-14531"/>
              <a:ext cx="1276830" cy="1307486"/>
            </a:xfrm>
            <a:custGeom>
              <a:rect b="b" l="l" r="r" t="t"/>
              <a:pathLst>
                <a:path extrusionOk="0" h="56767" w="55436">
                  <a:moveTo>
                    <a:pt x="0" y="0"/>
                  </a:moveTo>
                  <a:lnTo>
                    <a:pt x="0" y="56767"/>
                  </a:lnTo>
                  <a:lnTo>
                    <a:pt x="55435" y="56767"/>
                  </a:lnTo>
                  <a:lnTo>
                    <a:pt x="55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9"/>
            <p:cNvSpPr/>
            <p:nvPr/>
          </p:nvSpPr>
          <p:spPr>
            <a:xfrm flipH="1" rot="5400000">
              <a:off x="5467041" y="824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 name="Google Shape;298;p9"/>
          <p:cNvGrpSpPr/>
          <p:nvPr/>
        </p:nvGrpSpPr>
        <p:grpSpPr>
          <a:xfrm>
            <a:off x="2109586" y="3879581"/>
            <a:ext cx="7058978" cy="1284743"/>
            <a:chOff x="2109586" y="3860531"/>
            <a:chExt cx="7058978" cy="1284743"/>
          </a:xfrm>
        </p:grpSpPr>
        <p:sp>
          <p:nvSpPr>
            <p:cNvPr id="299" name="Google Shape;299;p9"/>
            <p:cNvSpPr/>
            <p:nvPr/>
          </p:nvSpPr>
          <p:spPr>
            <a:xfrm rot="10800000">
              <a:off x="2109586" y="3867084"/>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 name="Google Shape;300;p9"/>
            <p:cNvGrpSpPr/>
            <p:nvPr/>
          </p:nvGrpSpPr>
          <p:grpSpPr>
            <a:xfrm flipH="1" rot="-5400000">
              <a:off x="7238230" y="3851824"/>
              <a:ext cx="1276830" cy="1308946"/>
              <a:chOff x="4575809" y="-1585"/>
              <a:chExt cx="1385900" cy="1420760"/>
            </a:xfrm>
          </p:grpSpPr>
          <p:sp>
            <p:nvSpPr>
              <p:cNvPr id="301" name="Google Shape;301;p9"/>
              <p:cNvSpPr/>
              <p:nvPr/>
            </p:nvSpPr>
            <p:spPr>
              <a:xfrm>
                <a:off x="4575809" y="0"/>
                <a:ext cx="1385900" cy="1419175"/>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 name="Google Shape;302;p9"/>
              <p:cNvGrpSpPr/>
              <p:nvPr/>
            </p:nvGrpSpPr>
            <p:grpSpPr>
              <a:xfrm rot="10800000">
                <a:off x="4579922" y="-1585"/>
                <a:ext cx="1379618" cy="1379410"/>
                <a:chOff x="-1266775" y="-5703175"/>
                <a:chExt cx="4305925" cy="4305275"/>
              </a:xfrm>
            </p:grpSpPr>
            <p:sp>
              <p:nvSpPr>
                <p:cNvPr id="303" name="Google Shape;303;p9"/>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9"/>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9"/>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9"/>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9"/>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9"/>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9"/>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10" name="Google Shape;310;p9"/>
            <p:cNvSpPr/>
            <p:nvPr/>
          </p:nvSpPr>
          <p:spPr>
            <a:xfrm flipH="1" rot="5400000">
              <a:off x="4024992" y="3849648"/>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9"/>
            <p:cNvSpPr/>
            <p:nvPr/>
          </p:nvSpPr>
          <p:spPr>
            <a:xfrm rot="5400000">
              <a:off x="5947370" y="3870535"/>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9"/>
            <p:cNvSpPr/>
            <p:nvPr/>
          </p:nvSpPr>
          <p:spPr>
            <a:xfrm flipH="1" rot="-5400000">
              <a:off x="4029884" y="3845298"/>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9"/>
            <p:cNvSpPr/>
            <p:nvPr/>
          </p:nvSpPr>
          <p:spPr>
            <a:xfrm rot="10800000">
              <a:off x="8529984" y="3864061"/>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9"/>
            <p:cNvSpPr/>
            <p:nvPr/>
          </p:nvSpPr>
          <p:spPr>
            <a:xfrm flipH="1" rot="10800000">
              <a:off x="5315584" y="3861172"/>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9"/>
            <p:cNvSpPr/>
            <p:nvPr/>
          </p:nvSpPr>
          <p:spPr>
            <a:xfrm flipH="1" rot="5400000">
              <a:off x="2738747" y="3867422"/>
              <a:ext cx="1276830" cy="1264627"/>
            </a:xfrm>
            <a:custGeom>
              <a:rect b="b" l="l" r="r" t="t"/>
              <a:pathLst>
                <a:path extrusionOk="0" h="56767" w="55436">
                  <a:moveTo>
                    <a:pt x="0" y="0"/>
                  </a:moveTo>
                  <a:lnTo>
                    <a:pt x="0" y="56767"/>
                  </a:lnTo>
                  <a:lnTo>
                    <a:pt x="55435" y="56767"/>
                  </a:lnTo>
                  <a:lnTo>
                    <a:pt x="554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9"/>
            <p:cNvSpPr/>
            <p:nvPr/>
          </p:nvSpPr>
          <p:spPr>
            <a:xfrm rot="5400000">
              <a:off x="2735654" y="3868765"/>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7" name="Shape 317"/>
        <p:cNvGrpSpPr/>
        <p:nvPr/>
      </p:nvGrpSpPr>
      <p:grpSpPr>
        <a:xfrm>
          <a:off x="0" y="0"/>
          <a:ext cx="0" cy="0"/>
          <a:chOff x="0" y="0"/>
          <a:chExt cx="0" cy="0"/>
        </a:xfrm>
      </p:grpSpPr>
      <p:sp>
        <p:nvSpPr>
          <p:cNvPr id="318" name="Google Shape;318;p10"/>
          <p:cNvSpPr txBox="1"/>
          <p:nvPr>
            <p:ph idx="1" type="body"/>
          </p:nvPr>
        </p:nvSpPr>
        <p:spPr>
          <a:xfrm>
            <a:off x="3608375" y="684075"/>
            <a:ext cx="4722000" cy="1047900"/>
          </a:xfrm>
          <a:prstGeom prst="rect">
            <a:avLst/>
          </a:prstGeom>
        </p:spPr>
        <p:txBody>
          <a:bodyPr anchorCtr="0" anchor="ctr" bIns="91425" lIns="91425" spcFirstLastPara="1" rIns="91425" wrap="square" tIns="91425">
            <a:noAutofit/>
          </a:bodyPr>
          <a:lstStyle>
            <a:lvl1pPr indent="-228600" lvl="0" marL="457200" algn="r">
              <a:lnSpc>
                <a:spcPct val="100000"/>
              </a:lnSpc>
              <a:spcBef>
                <a:spcPts val="0"/>
              </a:spcBef>
              <a:spcAft>
                <a:spcPts val="0"/>
              </a:spcAft>
              <a:buSzPts val="1800"/>
              <a:buNone/>
              <a:defRPr b="1" sz="2500">
                <a:latin typeface="Krona One"/>
                <a:ea typeface="Krona One"/>
                <a:cs typeface="Krona One"/>
                <a:sym typeface="Krona One"/>
              </a:defRPr>
            </a:lvl1pPr>
          </a:lstStyle>
          <a:p/>
        </p:txBody>
      </p:sp>
      <p:grpSp>
        <p:nvGrpSpPr>
          <p:cNvPr id="319" name="Google Shape;319;p10"/>
          <p:cNvGrpSpPr/>
          <p:nvPr/>
        </p:nvGrpSpPr>
        <p:grpSpPr>
          <a:xfrm>
            <a:off x="7883894" y="1942770"/>
            <a:ext cx="1278770" cy="3213829"/>
            <a:chOff x="7883894" y="1942770"/>
            <a:chExt cx="1278770" cy="3213829"/>
          </a:xfrm>
        </p:grpSpPr>
        <p:sp>
          <p:nvSpPr>
            <p:cNvPr id="320" name="Google Shape;320;p10"/>
            <p:cNvSpPr/>
            <p:nvPr/>
          </p:nvSpPr>
          <p:spPr>
            <a:xfrm flipH="1">
              <a:off x="7883970" y="1942770"/>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0"/>
            <p:cNvSpPr/>
            <p:nvPr/>
          </p:nvSpPr>
          <p:spPr>
            <a:xfrm flipH="1">
              <a:off x="7883894" y="3847725"/>
              <a:ext cx="1276889"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0"/>
            <p:cNvSpPr/>
            <p:nvPr/>
          </p:nvSpPr>
          <p:spPr>
            <a:xfrm rot="5400000">
              <a:off x="8204346" y="2890978"/>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10"/>
          <p:cNvGrpSpPr/>
          <p:nvPr/>
        </p:nvGrpSpPr>
        <p:grpSpPr>
          <a:xfrm>
            <a:off x="-9230" y="644591"/>
            <a:ext cx="1285071" cy="4522819"/>
            <a:chOff x="-9230" y="644591"/>
            <a:chExt cx="1285071" cy="4522819"/>
          </a:xfrm>
        </p:grpSpPr>
        <p:sp>
          <p:nvSpPr>
            <p:cNvPr id="324" name="Google Shape;324;p10"/>
            <p:cNvSpPr/>
            <p:nvPr/>
          </p:nvSpPr>
          <p:spPr>
            <a:xfrm flipH="1" rot="10800000">
              <a:off x="-6342" y="3858485"/>
              <a:ext cx="1276830" cy="1307486"/>
            </a:xfrm>
            <a:custGeom>
              <a:rect b="b" l="l" r="r" t="t"/>
              <a:pathLst>
                <a:path extrusionOk="0" h="56767" w="55436">
                  <a:moveTo>
                    <a:pt x="0" y="0"/>
                  </a:moveTo>
                  <a:lnTo>
                    <a:pt x="0" y="56767"/>
                  </a:lnTo>
                  <a:lnTo>
                    <a:pt x="55435" y="56767"/>
                  </a:lnTo>
                  <a:lnTo>
                    <a:pt x="5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0"/>
            <p:cNvSpPr/>
            <p:nvPr/>
          </p:nvSpPr>
          <p:spPr>
            <a:xfrm flipH="1" rot="10800000">
              <a:off x="-8944" y="2587351"/>
              <a:ext cx="1278407" cy="1271072"/>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0"/>
            <p:cNvSpPr/>
            <p:nvPr/>
          </p:nvSpPr>
          <p:spPr>
            <a:xfrm flipH="1">
              <a:off x="-2566" y="644591"/>
              <a:ext cx="1278407" cy="1308874"/>
            </a:xfrm>
            <a:custGeom>
              <a:rect b="b" l="l" r="r" t="t"/>
              <a:pathLst>
                <a:path extrusionOk="0" h="55186" w="55187">
                  <a:moveTo>
                    <a:pt x="1" y="0"/>
                  </a:moveTo>
                  <a:lnTo>
                    <a:pt x="1" y="55185"/>
                  </a:lnTo>
                  <a:lnTo>
                    <a:pt x="55186" y="55185"/>
                  </a:lnTo>
                  <a:cubicBezTo>
                    <a:pt x="55186" y="24721"/>
                    <a:pt x="3049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0"/>
            <p:cNvSpPr/>
            <p:nvPr/>
          </p:nvSpPr>
          <p:spPr>
            <a:xfrm rot="-5400000">
              <a:off x="310508" y="1638491"/>
              <a:ext cx="638579" cy="1278056"/>
            </a:xfrm>
            <a:custGeom>
              <a:rect b="b" l="l" r="r" t="t"/>
              <a:pathLst>
                <a:path extrusionOk="0" h="111426" w="55686">
                  <a:moveTo>
                    <a:pt x="0" y="0"/>
                  </a:moveTo>
                  <a:lnTo>
                    <a:pt x="0" y="29604"/>
                  </a:lnTo>
                  <a:cubicBezTo>
                    <a:pt x="14400" y="29604"/>
                    <a:pt x="26109" y="41313"/>
                    <a:pt x="26081" y="55713"/>
                  </a:cubicBezTo>
                  <a:cubicBezTo>
                    <a:pt x="26081" y="70140"/>
                    <a:pt x="14400" y="81821"/>
                    <a:pt x="0" y="81821"/>
                  </a:cubicBezTo>
                  <a:lnTo>
                    <a:pt x="0" y="111425"/>
                  </a:lnTo>
                  <a:cubicBezTo>
                    <a:pt x="30742" y="111425"/>
                    <a:pt x="55685" y="86482"/>
                    <a:pt x="55685" y="55713"/>
                  </a:cubicBezTo>
                  <a:cubicBezTo>
                    <a:pt x="55685" y="24943"/>
                    <a:pt x="3074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 name="Google Shape;328;p10"/>
            <p:cNvGrpSpPr/>
            <p:nvPr/>
          </p:nvGrpSpPr>
          <p:grpSpPr>
            <a:xfrm>
              <a:off x="909" y="3896493"/>
              <a:ext cx="1271109" cy="1270917"/>
              <a:chOff x="-1266775" y="-5703175"/>
              <a:chExt cx="4305925" cy="4305275"/>
            </a:xfrm>
          </p:grpSpPr>
          <p:sp>
            <p:nvSpPr>
              <p:cNvPr id="329" name="Google Shape;329;p10"/>
              <p:cNvSpPr/>
              <p:nvPr/>
            </p:nvSpPr>
            <p:spPr>
              <a:xfrm>
                <a:off x="-1266125" y="-5703175"/>
                <a:ext cx="4305275" cy="4305275"/>
              </a:xfrm>
              <a:custGeom>
                <a:rect b="b" l="l" r="r" t="t"/>
                <a:pathLst>
                  <a:path extrusionOk="0" h="172211" w="172211">
                    <a:moveTo>
                      <a:pt x="242" y="0"/>
                    </a:moveTo>
                    <a:cubicBezTo>
                      <a:pt x="188" y="295"/>
                      <a:pt x="54" y="563"/>
                      <a:pt x="54" y="830"/>
                    </a:cubicBezTo>
                    <a:cubicBezTo>
                      <a:pt x="1" y="4577"/>
                      <a:pt x="54" y="8298"/>
                      <a:pt x="1" y="12045"/>
                    </a:cubicBezTo>
                    <a:cubicBezTo>
                      <a:pt x="1" y="12687"/>
                      <a:pt x="215" y="13089"/>
                      <a:pt x="643" y="13517"/>
                    </a:cubicBezTo>
                    <a:cubicBezTo>
                      <a:pt x="3079" y="15926"/>
                      <a:pt x="5515" y="18362"/>
                      <a:pt x="7923" y="20771"/>
                    </a:cubicBezTo>
                    <a:cubicBezTo>
                      <a:pt x="43094" y="56021"/>
                      <a:pt x="78317" y="91244"/>
                      <a:pt x="113514" y="126495"/>
                    </a:cubicBezTo>
                    <a:cubicBezTo>
                      <a:pt x="128449" y="141484"/>
                      <a:pt x="143411" y="156446"/>
                      <a:pt x="158373" y="171434"/>
                    </a:cubicBezTo>
                    <a:cubicBezTo>
                      <a:pt x="158935" y="172023"/>
                      <a:pt x="159497" y="172211"/>
                      <a:pt x="160274" y="172211"/>
                    </a:cubicBezTo>
                    <a:cubicBezTo>
                      <a:pt x="161834" y="172176"/>
                      <a:pt x="163399" y="172166"/>
                      <a:pt x="164964" y="172166"/>
                    </a:cubicBezTo>
                    <a:cubicBezTo>
                      <a:pt x="167052" y="172166"/>
                      <a:pt x="169141" y="172184"/>
                      <a:pt x="171221" y="172184"/>
                    </a:cubicBezTo>
                    <a:lnTo>
                      <a:pt x="172131" y="172184"/>
                    </a:lnTo>
                    <a:cubicBezTo>
                      <a:pt x="172157" y="172103"/>
                      <a:pt x="172157" y="172023"/>
                      <a:pt x="172211" y="171943"/>
                    </a:cubicBezTo>
                    <a:cubicBezTo>
                      <a:pt x="172024" y="171729"/>
                      <a:pt x="171863" y="171541"/>
                      <a:pt x="171649" y="171354"/>
                    </a:cubicBezTo>
                    <a:cubicBezTo>
                      <a:pt x="157222" y="156927"/>
                      <a:pt x="142849" y="142527"/>
                      <a:pt x="128449" y="128101"/>
                    </a:cubicBezTo>
                    <a:cubicBezTo>
                      <a:pt x="103263" y="102888"/>
                      <a:pt x="78103" y="77648"/>
                      <a:pt x="52917" y="52434"/>
                    </a:cubicBezTo>
                    <a:cubicBezTo>
                      <a:pt x="35599" y="35090"/>
                      <a:pt x="18282" y="17773"/>
                      <a:pt x="991" y="482"/>
                    </a:cubicBezTo>
                    <a:cubicBezTo>
                      <a:pt x="777" y="268"/>
                      <a:pt x="483" y="161"/>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0"/>
              <p:cNvSpPr/>
              <p:nvPr/>
            </p:nvSpPr>
            <p:spPr>
              <a:xfrm>
                <a:off x="-1266775" y="-5038050"/>
                <a:ext cx="3641475" cy="3639475"/>
              </a:xfrm>
              <a:custGeom>
                <a:rect b="b" l="l" r="r" t="t"/>
                <a:pathLst>
                  <a:path extrusionOk="0" h="145579" w="145659">
                    <a:moveTo>
                      <a:pt x="214" y="0"/>
                    </a:moveTo>
                    <a:cubicBezTo>
                      <a:pt x="134" y="322"/>
                      <a:pt x="27" y="670"/>
                      <a:pt x="27" y="991"/>
                    </a:cubicBezTo>
                    <a:cubicBezTo>
                      <a:pt x="0" y="4845"/>
                      <a:pt x="27" y="8699"/>
                      <a:pt x="0" y="12554"/>
                    </a:cubicBezTo>
                    <a:cubicBezTo>
                      <a:pt x="0" y="13169"/>
                      <a:pt x="161" y="13624"/>
                      <a:pt x="642" y="14079"/>
                    </a:cubicBezTo>
                    <a:cubicBezTo>
                      <a:pt x="11509" y="25026"/>
                      <a:pt x="22430" y="35920"/>
                      <a:pt x="33297" y="46867"/>
                    </a:cubicBezTo>
                    <a:lnTo>
                      <a:pt x="47589" y="61160"/>
                    </a:lnTo>
                    <a:cubicBezTo>
                      <a:pt x="75506" y="89103"/>
                      <a:pt x="103423" y="117020"/>
                      <a:pt x="131339" y="144963"/>
                    </a:cubicBezTo>
                    <a:cubicBezTo>
                      <a:pt x="131767" y="145418"/>
                      <a:pt x="132196" y="145579"/>
                      <a:pt x="132811" y="145579"/>
                    </a:cubicBezTo>
                    <a:lnTo>
                      <a:pt x="145578" y="145579"/>
                    </a:lnTo>
                    <a:cubicBezTo>
                      <a:pt x="145605" y="145498"/>
                      <a:pt x="145659" y="145445"/>
                      <a:pt x="145659" y="145338"/>
                    </a:cubicBezTo>
                    <a:cubicBezTo>
                      <a:pt x="145445" y="145124"/>
                      <a:pt x="145257" y="144910"/>
                      <a:pt x="145043" y="144695"/>
                    </a:cubicBezTo>
                    <a:cubicBezTo>
                      <a:pt x="127512" y="127110"/>
                      <a:pt x="109953" y="109499"/>
                      <a:pt x="92368" y="91914"/>
                    </a:cubicBezTo>
                    <a:cubicBezTo>
                      <a:pt x="79655" y="79146"/>
                      <a:pt x="66941" y="66433"/>
                      <a:pt x="54227" y="53719"/>
                    </a:cubicBezTo>
                    <a:cubicBezTo>
                      <a:pt x="36535" y="36027"/>
                      <a:pt x="18843" y="18308"/>
                      <a:pt x="1151" y="589"/>
                    </a:cubicBezTo>
                    <a:cubicBezTo>
                      <a:pt x="883" y="322"/>
                      <a:pt x="509" y="188"/>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0"/>
              <p:cNvSpPr/>
              <p:nvPr/>
            </p:nvSpPr>
            <p:spPr>
              <a:xfrm>
                <a:off x="-1266775" y="-4359550"/>
                <a:ext cx="2962300" cy="2960975"/>
              </a:xfrm>
              <a:custGeom>
                <a:rect b="b" l="l" r="r" t="t"/>
                <a:pathLst>
                  <a:path extrusionOk="0" h="118439" w="118492">
                    <a:moveTo>
                      <a:pt x="241" y="1"/>
                    </a:moveTo>
                    <a:cubicBezTo>
                      <a:pt x="187" y="54"/>
                      <a:pt x="107" y="81"/>
                      <a:pt x="27" y="161"/>
                    </a:cubicBezTo>
                    <a:lnTo>
                      <a:pt x="27" y="1152"/>
                    </a:lnTo>
                    <a:cubicBezTo>
                      <a:pt x="27" y="4926"/>
                      <a:pt x="27" y="8619"/>
                      <a:pt x="0" y="12367"/>
                    </a:cubicBezTo>
                    <a:cubicBezTo>
                      <a:pt x="0" y="13250"/>
                      <a:pt x="268" y="13919"/>
                      <a:pt x="910" y="14535"/>
                    </a:cubicBezTo>
                    <a:cubicBezTo>
                      <a:pt x="10171" y="23795"/>
                      <a:pt x="19405" y="33056"/>
                      <a:pt x="28666" y="42317"/>
                    </a:cubicBezTo>
                    <a:cubicBezTo>
                      <a:pt x="53826" y="67450"/>
                      <a:pt x="78959" y="92610"/>
                      <a:pt x="104092" y="117770"/>
                    </a:cubicBezTo>
                    <a:cubicBezTo>
                      <a:pt x="104573" y="118225"/>
                      <a:pt x="105028" y="118439"/>
                      <a:pt x="105698" y="118439"/>
                    </a:cubicBezTo>
                    <a:lnTo>
                      <a:pt x="118385" y="118439"/>
                    </a:lnTo>
                    <a:cubicBezTo>
                      <a:pt x="118411" y="118358"/>
                      <a:pt x="118438" y="118305"/>
                      <a:pt x="118492" y="118198"/>
                    </a:cubicBezTo>
                    <a:cubicBezTo>
                      <a:pt x="118277" y="117957"/>
                      <a:pt x="118090" y="117716"/>
                      <a:pt x="117876" y="117529"/>
                    </a:cubicBezTo>
                    <a:cubicBezTo>
                      <a:pt x="109579" y="109231"/>
                      <a:pt x="101308" y="100934"/>
                      <a:pt x="93011" y="92637"/>
                    </a:cubicBezTo>
                    <a:cubicBezTo>
                      <a:pt x="70528" y="70154"/>
                      <a:pt x="48044" y="47644"/>
                      <a:pt x="25561" y="25161"/>
                    </a:cubicBezTo>
                    <a:cubicBezTo>
                      <a:pt x="17371" y="16997"/>
                      <a:pt x="9207" y="8780"/>
                      <a:pt x="1044" y="616"/>
                    </a:cubicBezTo>
                    <a:cubicBezTo>
                      <a:pt x="803" y="402"/>
                      <a:pt x="509" y="188"/>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0"/>
              <p:cNvSpPr/>
              <p:nvPr/>
            </p:nvSpPr>
            <p:spPr>
              <a:xfrm>
                <a:off x="-1266775" y="-3675675"/>
                <a:ext cx="2285125" cy="2277775"/>
              </a:xfrm>
              <a:custGeom>
                <a:rect b="b" l="l" r="r" t="t"/>
                <a:pathLst>
                  <a:path extrusionOk="0" h="91111" w="91405">
                    <a:moveTo>
                      <a:pt x="241" y="0"/>
                    </a:moveTo>
                    <a:cubicBezTo>
                      <a:pt x="187" y="348"/>
                      <a:pt x="27" y="669"/>
                      <a:pt x="27" y="1017"/>
                    </a:cubicBezTo>
                    <a:cubicBezTo>
                      <a:pt x="0" y="4765"/>
                      <a:pt x="27" y="8539"/>
                      <a:pt x="0" y="12286"/>
                    </a:cubicBezTo>
                    <a:cubicBezTo>
                      <a:pt x="0" y="13196"/>
                      <a:pt x="268" y="13838"/>
                      <a:pt x="910" y="14454"/>
                    </a:cubicBezTo>
                    <a:cubicBezTo>
                      <a:pt x="12178" y="25695"/>
                      <a:pt x="23447" y="36964"/>
                      <a:pt x="34688" y="48259"/>
                    </a:cubicBezTo>
                    <a:cubicBezTo>
                      <a:pt x="48714" y="62257"/>
                      <a:pt x="62739" y="76282"/>
                      <a:pt x="76764" y="90388"/>
                    </a:cubicBezTo>
                    <a:cubicBezTo>
                      <a:pt x="77246" y="90870"/>
                      <a:pt x="77754" y="91110"/>
                      <a:pt x="78504" y="91110"/>
                    </a:cubicBezTo>
                    <a:cubicBezTo>
                      <a:pt x="80178" y="91076"/>
                      <a:pt x="81858" y="91066"/>
                      <a:pt x="83541" y="91066"/>
                    </a:cubicBezTo>
                    <a:cubicBezTo>
                      <a:pt x="85784" y="91066"/>
                      <a:pt x="88032" y="91084"/>
                      <a:pt x="90281" y="91084"/>
                    </a:cubicBezTo>
                    <a:lnTo>
                      <a:pt x="91405" y="91084"/>
                    </a:lnTo>
                    <a:cubicBezTo>
                      <a:pt x="91003" y="90629"/>
                      <a:pt x="90816" y="90415"/>
                      <a:pt x="90602" y="90174"/>
                    </a:cubicBezTo>
                    <a:cubicBezTo>
                      <a:pt x="79681" y="79200"/>
                      <a:pt x="68761" y="68253"/>
                      <a:pt x="57814" y="57279"/>
                    </a:cubicBezTo>
                    <a:lnTo>
                      <a:pt x="34902" y="34367"/>
                    </a:lnTo>
                    <a:lnTo>
                      <a:pt x="1097" y="562"/>
                    </a:lnTo>
                    <a:cubicBezTo>
                      <a:pt x="883" y="295"/>
                      <a:pt x="535" y="161"/>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0"/>
              <p:cNvSpPr/>
              <p:nvPr/>
            </p:nvSpPr>
            <p:spPr>
              <a:xfrm>
                <a:off x="-1266775" y="-2990475"/>
                <a:ext cx="1595250" cy="1592025"/>
              </a:xfrm>
              <a:custGeom>
                <a:rect b="b" l="l" r="r" t="t"/>
                <a:pathLst>
                  <a:path extrusionOk="0" h="63681" w="63810">
                    <a:moveTo>
                      <a:pt x="107" y="0"/>
                    </a:moveTo>
                    <a:cubicBezTo>
                      <a:pt x="107" y="27"/>
                      <a:pt x="27" y="188"/>
                      <a:pt x="0" y="348"/>
                    </a:cubicBezTo>
                    <a:cubicBezTo>
                      <a:pt x="0" y="4497"/>
                      <a:pt x="0" y="8646"/>
                      <a:pt x="27" y="12794"/>
                    </a:cubicBezTo>
                    <a:cubicBezTo>
                      <a:pt x="27" y="13142"/>
                      <a:pt x="268" y="13570"/>
                      <a:pt x="535" y="13865"/>
                    </a:cubicBezTo>
                    <a:cubicBezTo>
                      <a:pt x="16943" y="30272"/>
                      <a:pt x="33323" y="46680"/>
                      <a:pt x="49757" y="63060"/>
                    </a:cubicBezTo>
                    <a:cubicBezTo>
                      <a:pt x="50105" y="63408"/>
                      <a:pt x="50667" y="63622"/>
                      <a:pt x="51122" y="63622"/>
                    </a:cubicBezTo>
                    <a:cubicBezTo>
                      <a:pt x="53531" y="63670"/>
                      <a:pt x="55940" y="63680"/>
                      <a:pt x="58349" y="63680"/>
                    </a:cubicBezTo>
                    <a:cubicBezTo>
                      <a:pt x="59955" y="63680"/>
                      <a:pt x="61561" y="63676"/>
                      <a:pt x="63167" y="63676"/>
                    </a:cubicBezTo>
                    <a:cubicBezTo>
                      <a:pt x="63488" y="63676"/>
                      <a:pt x="63756" y="63622"/>
                      <a:pt x="63809" y="63622"/>
                    </a:cubicBezTo>
                    <a:cubicBezTo>
                      <a:pt x="42611" y="42424"/>
                      <a:pt x="21359" y="21199"/>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0"/>
              <p:cNvSpPr/>
              <p:nvPr/>
            </p:nvSpPr>
            <p:spPr>
              <a:xfrm>
                <a:off x="-1266125" y="-2313975"/>
                <a:ext cx="922775" cy="915525"/>
              </a:xfrm>
              <a:custGeom>
                <a:rect b="b" l="l" r="r" t="t"/>
                <a:pathLst>
                  <a:path extrusionOk="0" h="36621" w="36911">
                    <a:moveTo>
                      <a:pt x="268" y="0"/>
                    </a:moveTo>
                    <a:cubicBezTo>
                      <a:pt x="188" y="295"/>
                      <a:pt x="54" y="616"/>
                      <a:pt x="54" y="910"/>
                    </a:cubicBezTo>
                    <a:cubicBezTo>
                      <a:pt x="1" y="4818"/>
                      <a:pt x="54" y="8699"/>
                      <a:pt x="1" y="12607"/>
                    </a:cubicBezTo>
                    <a:cubicBezTo>
                      <a:pt x="1" y="13330"/>
                      <a:pt x="215" y="13811"/>
                      <a:pt x="724" y="14293"/>
                    </a:cubicBezTo>
                    <a:cubicBezTo>
                      <a:pt x="7977" y="21520"/>
                      <a:pt x="15204" y="28773"/>
                      <a:pt x="22457" y="36000"/>
                    </a:cubicBezTo>
                    <a:cubicBezTo>
                      <a:pt x="22805" y="36348"/>
                      <a:pt x="23367" y="36562"/>
                      <a:pt x="23822" y="36562"/>
                    </a:cubicBezTo>
                    <a:cubicBezTo>
                      <a:pt x="26231" y="36610"/>
                      <a:pt x="28640" y="36620"/>
                      <a:pt x="31055" y="36620"/>
                    </a:cubicBezTo>
                    <a:cubicBezTo>
                      <a:pt x="32665" y="36620"/>
                      <a:pt x="34277" y="36616"/>
                      <a:pt x="35894" y="36616"/>
                    </a:cubicBezTo>
                    <a:cubicBezTo>
                      <a:pt x="36134" y="36616"/>
                      <a:pt x="36402" y="36562"/>
                      <a:pt x="36911" y="36535"/>
                    </a:cubicBezTo>
                    <a:cubicBezTo>
                      <a:pt x="36563" y="36134"/>
                      <a:pt x="36349" y="35893"/>
                      <a:pt x="36134" y="35706"/>
                    </a:cubicBezTo>
                    <a:lnTo>
                      <a:pt x="18068" y="17532"/>
                    </a:lnTo>
                    <a:cubicBezTo>
                      <a:pt x="12420" y="11858"/>
                      <a:pt x="6773" y="6156"/>
                      <a:pt x="1071" y="509"/>
                    </a:cubicBezTo>
                    <a:cubicBezTo>
                      <a:pt x="857" y="295"/>
                      <a:pt x="536" y="161"/>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0"/>
              <p:cNvSpPr/>
              <p:nvPr/>
            </p:nvSpPr>
            <p:spPr>
              <a:xfrm>
                <a:off x="-1266775" y="-1632125"/>
                <a:ext cx="240225" cy="233550"/>
              </a:xfrm>
              <a:custGeom>
                <a:rect b="b" l="l" r="r" t="t"/>
                <a:pathLst>
                  <a:path extrusionOk="0" h="9342" w="9609">
                    <a:moveTo>
                      <a:pt x="107" y="1"/>
                    </a:moveTo>
                    <a:cubicBezTo>
                      <a:pt x="80" y="268"/>
                      <a:pt x="27" y="536"/>
                      <a:pt x="27" y="803"/>
                    </a:cubicBezTo>
                    <a:cubicBezTo>
                      <a:pt x="0" y="3319"/>
                      <a:pt x="27" y="5835"/>
                      <a:pt x="0" y="8325"/>
                    </a:cubicBezTo>
                    <a:cubicBezTo>
                      <a:pt x="0" y="9128"/>
                      <a:pt x="294" y="9342"/>
                      <a:pt x="1071" y="9342"/>
                    </a:cubicBezTo>
                    <a:cubicBezTo>
                      <a:pt x="2612" y="9294"/>
                      <a:pt x="4154" y="9284"/>
                      <a:pt x="5696" y="9284"/>
                    </a:cubicBezTo>
                    <a:cubicBezTo>
                      <a:pt x="6724" y="9284"/>
                      <a:pt x="7751" y="9288"/>
                      <a:pt x="8779" y="9288"/>
                    </a:cubicBezTo>
                    <a:cubicBezTo>
                      <a:pt x="9047" y="9288"/>
                      <a:pt x="9315" y="9288"/>
                      <a:pt x="9609" y="9261"/>
                    </a:cubicBezTo>
                    <a:cubicBezTo>
                      <a:pt x="8993" y="8191"/>
                      <a:pt x="776" y="134"/>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6" name="Google Shape;336;p10"/>
          <p:cNvSpPr/>
          <p:nvPr/>
        </p:nvSpPr>
        <p:spPr>
          <a:xfrm>
            <a:off x="7436687" y="3156810"/>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0"/>
          <p:cNvSpPr/>
          <p:nvPr/>
        </p:nvSpPr>
        <p:spPr>
          <a:xfrm>
            <a:off x="1604541" y="3852465"/>
            <a:ext cx="122599" cy="122639"/>
          </a:xfrm>
          <a:custGeom>
            <a:rect b="b" l="l" r="r" t="t"/>
            <a:pathLst>
              <a:path extrusionOk="0" h="3053" w="3052">
                <a:moveTo>
                  <a:pt x="1526" y="1"/>
                </a:moveTo>
                <a:lnTo>
                  <a:pt x="0" y="1527"/>
                </a:lnTo>
                <a:lnTo>
                  <a:pt x="1526" y="3053"/>
                </a:lnTo>
                <a:lnTo>
                  <a:pt x="3052" y="1527"/>
                </a:lnTo>
                <a:lnTo>
                  <a:pt x="1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1.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700"/>
              <a:buFont typeface="Krona One"/>
              <a:buNone/>
              <a:defRPr b="1" sz="2700">
                <a:solidFill>
                  <a:schemeClr val="dk1"/>
                </a:solidFill>
                <a:latin typeface="Krona One"/>
                <a:ea typeface="Krona One"/>
                <a:cs typeface="Krona One"/>
                <a:sym typeface="Krona One"/>
              </a:defRPr>
            </a:lvl1pPr>
            <a:lvl2pPr lvl="1">
              <a:spcBef>
                <a:spcPts val="0"/>
              </a:spcBef>
              <a:spcAft>
                <a:spcPts val="0"/>
              </a:spcAft>
              <a:buClr>
                <a:schemeClr val="dk1"/>
              </a:buClr>
              <a:buSzPts val="2700"/>
              <a:buFont typeface="Krona One"/>
              <a:buNone/>
              <a:defRPr b="1" sz="2700">
                <a:solidFill>
                  <a:schemeClr val="dk1"/>
                </a:solidFill>
                <a:latin typeface="Krona One"/>
                <a:ea typeface="Krona One"/>
                <a:cs typeface="Krona One"/>
                <a:sym typeface="Krona One"/>
              </a:defRPr>
            </a:lvl2pPr>
            <a:lvl3pPr lvl="2">
              <a:spcBef>
                <a:spcPts val="0"/>
              </a:spcBef>
              <a:spcAft>
                <a:spcPts val="0"/>
              </a:spcAft>
              <a:buClr>
                <a:schemeClr val="dk1"/>
              </a:buClr>
              <a:buSzPts val="2700"/>
              <a:buFont typeface="Krona One"/>
              <a:buNone/>
              <a:defRPr b="1" sz="2700">
                <a:solidFill>
                  <a:schemeClr val="dk1"/>
                </a:solidFill>
                <a:latin typeface="Krona One"/>
                <a:ea typeface="Krona One"/>
                <a:cs typeface="Krona One"/>
                <a:sym typeface="Krona One"/>
              </a:defRPr>
            </a:lvl3pPr>
            <a:lvl4pPr lvl="3">
              <a:spcBef>
                <a:spcPts val="0"/>
              </a:spcBef>
              <a:spcAft>
                <a:spcPts val="0"/>
              </a:spcAft>
              <a:buClr>
                <a:schemeClr val="dk1"/>
              </a:buClr>
              <a:buSzPts val="2700"/>
              <a:buFont typeface="Krona One"/>
              <a:buNone/>
              <a:defRPr b="1" sz="2700">
                <a:solidFill>
                  <a:schemeClr val="dk1"/>
                </a:solidFill>
                <a:latin typeface="Krona One"/>
                <a:ea typeface="Krona One"/>
                <a:cs typeface="Krona One"/>
                <a:sym typeface="Krona One"/>
              </a:defRPr>
            </a:lvl4pPr>
            <a:lvl5pPr lvl="4">
              <a:spcBef>
                <a:spcPts val="0"/>
              </a:spcBef>
              <a:spcAft>
                <a:spcPts val="0"/>
              </a:spcAft>
              <a:buClr>
                <a:schemeClr val="dk1"/>
              </a:buClr>
              <a:buSzPts val="2700"/>
              <a:buFont typeface="Krona One"/>
              <a:buNone/>
              <a:defRPr b="1" sz="2700">
                <a:solidFill>
                  <a:schemeClr val="dk1"/>
                </a:solidFill>
                <a:latin typeface="Krona One"/>
                <a:ea typeface="Krona One"/>
                <a:cs typeface="Krona One"/>
                <a:sym typeface="Krona One"/>
              </a:defRPr>
            </a:lvl5pPr>
            <a:lvl6pPr lvl="5">
              <a:spcBef>
                <a:spcPts val="0"/>
              </a:spcBef>
              <a:spcAft>
                <a:spcPts val="0"/>
              </a:spcAft>
              <a:buClr>
                <a:schemeClr val="dk1"/>
              </a:buClr>
              <a:buSzPts val="2700"/>
              <a:buFont typeface="Krona One"/>
              <a:buNone/>
              <a:defRPr b="1" sz="2700">
                <a:solidFill>
                  <a:schemeClr val="dk1"/>
                </a:solidFill>
                <a:latin typeface="Krona One"/>
                <a:ea typeface="Krona One"/>
                <a:cs typeface="Krona One"/>
                <a:sym typeface="Krona One"/>
              </a:defRPr>
            </a:lvl6pPr>
            <a:lvl7pPr lvl="6">
              <a:spcBef>
                <a:spcPts val="0"/>
              </a:spcBef>
              <a:spcAft>
                <a:spcPts val="0"/>
              </a:spcAft>
              <a:buClr>
                <a:schemeClr val="dk1"/>
              </a:buClr>
              <a:buSzPts val="2700"/>
              <a:buFont typeface="Krona One"/>
              <a:buNone/>
              <a:defRPr b="1" sz="2700">
                <a:solidFill>
                  <a:schemeClr val="dk1"/>
                </a:solidFill>
                <a:latin typeface="Krona One"/>
                <a:ea typeface="Krona One"/>
                <a:cs typeface="Krona One"/>
                <a:sym typeface="Krona One"/>
              </a:defRPr>
            </a:lvl7pPr>
            <a:lvl8pPr lvl="7">
              <a:spcBef>
                <a:spcPts val="0"/>
              </a:spcBef>
              <a:spcAft>
                <a:spcPts val="0"/>
              </a:spcAft>
              <a:buClr>
                <a:schemeClr val="dk1"/>
              </a:buClr>
              <a:buSzPts val="2700"/>
              <a:buFont typeface="Krona One"/>
              <a:buNone/>
              <a:defRPr b="1" sz="2700">
                <a:solidFill>
                  <a:schemeClr val="dk1"/>
                </a:solidFill>
                <a:latin typeface="Krona One"/>
                <a:ea typeface="Krona One"/>
                <a:cs typeface="Krona One"/>
                <a:sym typeface="Krona One"/>
              </a:defRPr>
            </a:lvl8pPr>
            <a:lvl9pPr lvl="8">
              <a:spcBef>
                <a:spcPts val="0"/>
              </a:spcBef>
              <a:spcAft>
                <a:spcPts val="0"/>
              </a:spcAft>
              <a:buClr>
                <a:schemeClr val="dk1"/>
              </a:buClr>
              <a:buSzPts val="2700"/>
              <a:buFont typeface="Krona One"/>
              <a:buNone/>
              <a:defRPr b="1" sz="2700">
                <a:solidFill>
                  <a:schemeClr val="dk1"/>
                </a:solidFill>
                <a:latin typeface="Krona One"/>
                <a:ea typeface="Krona One"/>
                <a:cs typeface="Krona One"/>
                <a:sym typeface="Kron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Barlow Medium"/>
              <a:buChar char="●"/>
              <a:defRPr sz="1800">
                <a:solidFill>
                  <a:schemeClr val="dk1"/>
                </a:solidFill>
                <a:latin typeface="Barlow Medium"/>
                <a:ea typeface="Barlow Medium"/>
                <a:cs typeface="Barlow Medium"/>
                <a:sym typeface="Barlow Medium"/>
              </a:defRPr>
            </a:lvl1pPr>
            <a:lvl2pPr indent="-317500" lvl="1" marL="914400">
              <a:lnSpc>
                <a:spcPct val="115000"/>
              </a:lnSpc>
              <a:spcBef>
                <a:spcPts val="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2pPr>
            <a:lvl3pPr indent="-317500" lvl="2" marL="1371600">
              <a:lnSpc>
                <a:spcPct val="115000"/>
              </a:lnSpc>
              <a:spcBef>
                <a:spcPts val="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3pPr>
            <a:lvl4pPr indent="-317500" lvl="3" marL="1828800">
              <a:lnSpc>
                <a:spcPct val="115000"/>
              </a:lnSpc>
              <a:spcBef>
                <a:spcPts val="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4pPr>
            <a:lvl5pPr indent="-317500" lvl="4" marL="2286000">
              <a:lnSpc>
                <a:spcPct val="115000"/>
              </a:lnSpc>
              <a:spcBef>
                <a:spcPts val="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5pPr>
            <a:lvl6pPr indent="-317500" lvl="5" marL="2743200">
              <a:lnSpc>
                <a:spcPct val="115000"/>
              </a:lnSpc>
              <a:spcBef>
                <a:spcPts val="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6pPr>
            <a:lvl7pPr indent="-317500" lvl="6" marL="3200400">
              <a:lnSpc>
                <a:spcPct val="115000"/>
              </a:lnSpc>
              <a:spcBef>
                <a:spcPts val="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7pPr>
            <a:lvl8pPr indent="-317500" lvl="7" marL="3657600">
              <a:lnSpc>
                <a:spcPct val="115000"/>
              </a:lnSpc>
              <a:spcBef>
                <a:spcPts val="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8pPr>
            <a:lvl9pPr indent="-317500" lvl="8" marL="4114800">
              <a:lnSpc>
                <a:spcPct val="115000"/>
              </a:lnSpc>
              <a:spcBef>
                <a:spcPts val="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xml"/><Relationship Id="rId3"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2.jp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6.jpg"/><Relationship Id="rId4" Type="http://schemas.openxmlformats.org/officeDocument/2006/relationships/image" Target="../media/image1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2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20" Type="http://schemas.openxmlformats.org/officeDocument/2006/relationships/hyperlink" Target="https://currentprotocols.onlinelibrary.wiley.com/doi/10.1002/cpz1.90" TargetMode="External"/><Relationship Id="rId22" Type="http://schemas.openxmlformats.org/officeDocument/2006/relationships/hyperlink" Target="https://scholar.google.com/scholar_lookup?journal=Prostate&amp;title=Peripheral+zone+prostate+cancers:+location+and+intraprostatic+patterns+of+spread+at+histopathology&amp;volume=69&amp;publication_year=2009&amp;pages=276-282&amp;pmid=19016249&amp;" TargetMode="External"/><Relationship Id="rId21" Type="http://schemas.openxmlformats.org/officeDocument/2006/relationships/hyperlink" Target="https://currentprotocols.onlinelibrary.wiley.com/doi/10.1002/cpz1.90" TargetMode="External"/><Relationship Id="rId1" Type="http://schemas.openxmlformats.org/officeDocument/2006/relationships/slideLayout" Target="../slideLayouts/slideLayout37.xml"/><Relationship Id="rId2" Type="http://schemas.openxmlformats.org/officeDocument/2006/relationships/notesSlide" Target="../notesSlides/notesSlide22.xml"/><Relationship Id="rId3" Type="http://schemas.openxmlformats.org/officeDocument/2006/relationships/image" Target="../media/image2.jpg"/><Relationship Id="rId4" Type="http://schemas.openxmlformats.org/officeDocument/2006/relationships/hyperlink" Target="https://www.ncbi.nlm.nih.gov/pmc/articles/PMC2800362/" TargetMode="External"/><Relationship Id="rId9" Type="http://schemas.openxmlformats.org/officeDocument/2006/relationships/hyperlink" Target="https://www.ncbi.nlm.nih.gov/pubmed/23586463" TargetMode="External"/><Relationship Id="rId5" Type="http://schemas.openxmlformats.org/officeDocument/2006/relationships/hyperlink" Target="https://www.ncbi.nlm.nih.gov/pubmed/19741607" TargetMode="External"/><Relationship Id="rId6" Type="http://schemas.openxmlformats.org/officeDocument/2006/relationships/hyperlink" Target="https://scholar.google.com/scholar_lookup?journal=Nat+Rev+Cancer&amp;title=The+ETS+family+of+oncogenic+transcription+factors+in+solid+tumours&amp;volume=17&amp;publication_year=2017&amp;pages=337-351&amp;pmid=28450705&amp;" TargetMode="External"/><Relationship Id="rId7" Type="http://schemas.openxmlformats.org/officeDocument/2006/relationships/hyperlink" Target="https://scholar.google.com/scholar_lookup?journal=Science&amp;title=Recurrent+fusion+of+TMPRSS2+and+ETS+transcription+factor+genes+in+prostate+cancer&amp;volume=310&amp;publication_year=2005&amp;pages=644-648&amp;pmid=16254181&amp;" TargetMode="External"/><Relationship Id="rId8" Type="http://schemas.openxmlformats.org/officeDocument/2006/relationships/hyperlink" Target="https://www.ncbi.nlm.nih.gov/pubmed/23586463" TargetMode="External"/><Relationship Id="rId11" Type="http://schemas.openxmlformats.org/officeDocument/2006/relationships/hyperlink" Target="https://www.ncbi.nlm.nih.gov/pubmed/23586463" TargetMode="External"/><Relationship Id="rId10" Type="http://schemas.openxmlformats.org/officeDocument/2006/relationships/hyperlink" Target="https://www.ncbi.nlm.nih.gov/pubmed/23586463" TargetMode="External"/><Relationship Id="rId13" Type="http://schemas.openxmlformats.org/officeDocument/2006/relationships/hyperlink" Target="https://www.ncbi.nlm.nih.gov/pubmed/27141961" TargetMode="External"/><Relationship Id="rId12" Type="http://schemas.openxmlformats.org/officeDocument/2006/relationships/hyperlink" Target="https://www.ncbi.nlm.nih.gov/pubmed/23586463" TargetMode="External"/><Relationship Id="rId15" Type="http://schemas.openxmlformats.org/officeDocument/2006/relationships/hyperlink" Target="https://www.ncbi.nlm.nih.gov/pubmed/27141961" TargetMode="External"/><Relationship Id="rId14" Type="http://schemas.openxmlformats.org/officeDocument/2006/relationships/hyperlink" Target="https://www.ncbi.nlm.nih.gov/pubmed/27141961" TargetMode="External"/><Relationship Id="rId17" Type="http://schemas.openxmlformats.org/officeDocument/2006/relationships/hyperlink" Target="https://doi.org/10.1093/nar/gkw377" TargetMode="External"/><Relationship Id="rId16" Type="http://schemas.openxmlformats.org/officeDocument/2006/relationships/hyperlink" Target="https://www.ncbi.nlm.nih.gov/pubmed/27141961" TargetMode="External"/><Relationship Id="rId19" Type="http://schemas.openxmlformats.org/officeDocument/2006/relationships/hyperlink" Target="https://currentprotocols.onlinelibrary.wiley.com/doi/10.1002/cpz1.90" TargetMode="External"/><Relationship Id="rId18" Type="http://schemas.openxmlformats.org/officeDocument/2006/relationships/hyperlink" Target="https://currentprotocols.onlinelibrary.wiley.com/doi/10.1002/cpz1.90"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3.xml"/><Relationship Id="rId3" Type="http://schemas.openxmlformats.org/officeDocument/2006/relationships/image" Target="../media/image2.jpg"/><Relationship Id="rId4" Type="http://schemas.openxmlformats.org/officeDocument/2006/relationships/hyperlink" Target="https://www.ncbi.nlm.nih.gov/pmc/articles/PMC5427029/" TargetMode="External"/><Relationship Id="rId9" Type="http://schemas.openxmlformats.org/officeDocument/2006/relationships/hyperlink" Target="http://www.ncbi.nlm.nih.gov/sites/entrez?Db=pubmed&amp;Cmd=ShowDetailView&amp;TermToSearch=16965854" TargetMode="External"/><Relationship Id="rId5" Type="http://schemas.openxmlformats.org/officeDocument/2006/relationships/hyperlink" Target="https://www.ncbi.nlm.nih.gov/pubmed/22267211" TargetMode="External"/><Relationship Id="rId6" Type="http://schemas.openxmlformats.org/officeDocument/2006/relationships/hyperlink" Target="https://www.ncbi.nlm.nih.gov/pubmed/15470213" TargetMode="External"/><Relationship Id="rId7" Type="http://schemas.openxmlformats.org/officeDocument/2006/relationships/hyperlink" Target="http://scholar.google.com/scholar_lookup?author=A.%20A.+Belova&amp;author=A.%20O.+Sosnovtseva&amp;author=A.%20V.+Lipatova&amp;author=K.%20M.+Njushko&amp;author=N.%20N.+Volchenko&amp;author=M.%20M.+Belyakov&amp;publication_year=2017&amp;title=Biomarkers%20of%20Prostate%20Cancer%20Sensitivity%20to%20the%20Sendai%20Virus&amp;journal=Mol.+Biol.&amp;volume=51&amp;pages=80" TargetMode="External"/><Relationship Id="rId8" Type="http://schemas.openxmlformats.org/officeDocument/2006/relationships/hyperlink" Target="http://www.ncbi.nlm.nih.gov/sites/entrez?Db=pubmed&amp;Cmd=ShowDetailView&amp;TermToSearch=22826398" TargetMode="External"/><Relationship Id="rId10" Type="http://schemas.openxmlformats.org/officeDocument/2006/relationships/hyperlink" Target="https://www.ncbi.nlm.nih.gov/pmc/articles/PMC3763396/"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1.jpg"/><Relationship Id="rId5" Type="http://schemas.openxmlformats.org/officeDocument/2006/relationships/image" Target="../media/image10.png"/><Relationship Id="rId6" Type="http://schemas.openxmlformats.org/officeDocument/2006/relationships/image" Target="../media/image6.png"/><Relationship Id="rId7" Type="http://schemas.openxmlformats.org/officeDocument/2006/relationships/image" Target="../media/image8.png"/><Relationship Id="rId8" Type="http://schemas.openxmlformats.org/officeDocument/2006/relationships/image" Target="../media/image7.png"/><Relationship Id="rId10"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xml"/><Relationship Id="rId3"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31" name="Shape 1331"/>
        <p:cNvGrpSpPr/>
        <p:nvPr/>
      </p:nvGrpSpPr>
      <p:grpSpPr>
        <a:xfrm>
          <a:off x="0" y="0"/>
          <a:ext cx="0" cy="0"/>
          <a:chOff x="0" y="0"/>
          <a:chExt cx="0" cy="0"/>
        </a:xfrm>
      </p:grpSpPr>
      <p:sp>
        <p:nvSpPr>
          <p:cNvPr id="1332" name="Google Shape;1332;p41"/>
          <p:cNvSpPr txBox="1"/>
          <p:nvPr/>
        </p:nvSpPr>
        <p:spPr>
          <a:xfrm rot="5400000">
            <a:off x="8514275" y="1089675"/>
            <a:ext cx="338100" cy="220800"/>
          </a:xfrm>
          <a:prstGeom prst="rect">
            <a:avLst/>
          </a:prstGeom>
          <a:noFill/>
          <a:ln>
            <a:noFill/>
          </a:ln>
        </p:spPr>
        <p:txBody>
          <a:bodyPr anchorCtr="0" anchor="ctr" bIns="91425" lIns="0" spcFirstLastPara="1" rIns="0" wrap="square" tIns="91425">
            <a:noAutofit/>
          </a:bodyPr>
          <a:lstStyle/>
          <a:p>
            <a:pPr indent="0" lvl="0" marL="0" marR="0" rtl="0" algn="r">
              <a:lnSpc>
                <a:spcPct val="100000"/>
              </a:lnSpc>
              <a:spcBef>
                <a:spcPts val="0"/>
              </a:spcBef>
              <a:spcAft>
                <a:spcPts val="0"/>
              </a:spcAft>
              <a:buClr>
                <a:srgbClr val="000000"/>
              </a:buClr>
              <a:buSzPts val="1000"/>
              <a:buFont typeface="Arial"/>
              <a:buNone/>
            </a:pPr>
            <a:r>
              <a:rPr b="1" i="0" lang="en" sz="1000" u="none" cap="none" strike="noStrike">
                <a:solidFill>
                  <a:schemeClr val="lt1"/>
                </a:solidFill>
                <a:latin typeface="Lato"/>
                <a:ea typeface="Lato"/>
                <a:cs typeface="Lato"/>
                <a:sym typeface="Lato"/>
              </a:rPr>
              <a:t>2022</a:t>
            </a:r>
            <a:endParaRPr b="0" i="0" sz="1000" u="none" cap="none" strike="noStrike">
              <a:solidFill>
                <a:schemeClr val="lt1"/>
              </a:solidFill>
              <a:latin typeface="Lato Black"/>
              <a:ea typeface="Lato Black"/>
              <a:cs typeface="Lato Black"/>
              <a:sym typeface="Lato Black"/>
            </a:endParaRPr>
          </a:p>
        </p:txBody>
      </p:sp>
      <p:grpSp>
        <p:nvGrpSpPr>
          <p:cNvPr id="1333" name="Google Shape;1333;p41"/>
          <p:cNvGrpSpPr/>
          <p:nvPr/>
        </p:nvGrpSpPr>
        <p:grpSpPr>
          <a:xfrm rot="5400000">
            <a:off x="8459349" y="525368"/>
            <a:ext cx="448017" cy="159289"/>
            <a:chOff x="4405044" y="960534"/>
            <a:chExt cx="680464" cy="241933"/>
          </a:xfrm>
        </p:grpSpPr>
        <p:grpSp>
          <p:nvGrpSpPr>
            <p:cNvPr id="1334" name="Google Shape;1334;p41"/>
            <p:cNvGrpSpPr/>
            <p:nvPr/>
          </p:nvGrpSpPr>
          <p:grpSpPr>
            <a:xfrm>
              <a:off x="4405044" y="960534"/>
              <a:ext cx="680464" cy="241933"/>
              <a:chOff x="4405044" y="960534"/>
              <a:chExt cx="680464" cy="241933"/>
            </a:xfrm>
          </p:grpSpPr>
          <p:sp>
            <p:nvSpPr>
              <p:cNvPr id="1335" name="Google Shape;1335;p41"/>
              <p:cNvSpPr/>
              <p:nvPr/>
            </p:nvSpPr>
            <p:spPr>
              <a:xfrm rot="2700000">
                <a:off x="4663796" y="997170"/>
                <a:ext cx="163342" cy="168857"/>
              </a:xfrm>
              <a:prstGeom prst="round2DiagRect">
                <a:avLst>
                  <a:gd fmla="val 50000" name="adj1"/>
                  <a:gd fmla="val 0"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41"/>
              <p:cNvSpPr/>
              <p:nvPr/>
            </p:nvSpPr>
            <p:spPr>
              <a:xfrm rot="-2700000">
                <a:off x="4436501" y="995607"/>
                <a:ext cx="151887" cy="151887"/>
              </a:xfrm>
              <a:prstGeom prst="arc">
                <a:avLst>
                  <a:gd fmla="val 17826268" name="adj1"/>
                  <a:gd fmla="val 0"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37" name="Google Shape;1337;p41"/>
              <p:cNvCxnSpPr>
                <a:stCxn id="1336" idx="2"/>
                <a:endCxn id="1335" idx="1"/>
              </p:cNvCxnSpPr>
              <p:nvPr/>
            </p:nvCxnSpPr>
            <p:spPr>
              <a:xfrm flipH="1" rot="-5400000">
                <a:off x="4564344" y="1019651"/>
                <a:ext cx="123300" cy="119700"/>
              </a:xfrm>
              <a:prstGeom prst="straightConnector1">
                <a:avLst/>
              </a:prstGeom>
              <a:noFill/>
              <a:ln cap="flat" cmpd="sng" w="9525">
                <a:solidFill>
                  <a:schemeClr val="lt1"/>
                </a:solidFill>
                <a:prstDash val="solid"/>
                <a:round/>
                <a:headEnd len="sm" w="sm" type="none"/>
                <a:tailEnd len="sm" w="sm" type="none"/>
              </a:ln>
            </p:spPr>
          </p:cxnSp>
          <p:sp>
            <p:nvSpPr>
              <p:cNvPr id="1338" name="Google Shape;1338;p41"/>
              <p:cNvSpPr/>
              <p:nvPr/>
            </p:nvSpPr>
            <p:spPr>
              <a:xfrm flipH="1" rot="-8100000">
                <a:off x="4436501" y="1019123"/>
                <a:ext cx="151887" cy="151887"/>
              </a:xfrm>
              <a:prstGeom prst="arc">
                <a:avLst>
                  <a:gd fmla="val 17776405" name="adj1"/>
                  <a:gd fmla="val 0"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39" name="Google Shape;1339;p41"/>
              <p:cNvCxnSpPr>
                <a:stCxn id="1338" idx="2"/>
              </p:cNvCxnSpPr>
              <p:nvPr/>
            </p:nvCxnSpPr>
            <p:spPr>
              <a:xfrm rot="-5400000">
                <a:off x="4564344" y="1027267"/>
                <a:ext cx="123300" cy="119700"/>
              </a:xfrm>
              <a:prstGeom prst="straightConnector1">
                <a:avLst/>
              </a:prstGeom>
              <a:noFill/>
              <a:ln cap="flat" cmpd="sng" w="9525">
                <a:solidFill>
                  <a:schemeClr val="lt1"/>
                </a:solidFill>
                <a:prstDash val="solid"/>
                <a:round/>
                <a:headEnd len="sm" w="sm" type="none"/>
                <a:tailEnd len="sm" w="sm" type="none"/>
              </a:ln>
            </p:spPr>
          </p:cxnSp>
          <p:sp>
            <p:nvSpPr>
              <p:cNvPr id="1340" name="Google Shape;1340;p41"/>
              <p:cNvSpPr/>
              <p:nvPr/>
            </p:nvSpPr>
            <p:spPr>
              <a:xfrm flipH="1" rot="2700000">
                <a:off x="4902165" y="991990"/>
                <a:ext cx="151887" cy="151887"/>
              </a:xfrm>
              <a:prstGeom prst="arc">
                <a:avLst>
                  <a:gd fmla="val 17826268" name="adj1"/>
                  <a:gd fmla="val 0"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41" name="Google Shape;1341;p41"/>
              <p:cNvCxnSpPr>
                <a:stCxn id="1340" idx="2"/>
              </p:cNvCxnSpPr>
              <p:nvPr/>
            </p:nvCxnSpPr>
            <p:spPr>
              <a:xfrm rot="5400000">
                <a:off x="4802908" y="1016034"/>
                <a:ext cx="123300" cy="119700"/>
              </a:xfrm>
              <a:prstGeom prst="straightConnector1">
                <a:avLst/>
              </a:prstGeom>
              <a:noFill/>
              <a:ln cap="flat" cmpd="sng" w="9525">
                <a:solidFill>
                  <a:schemeClr val="lt1"/>
                </a:solidFill>
                <a:prstDash val="solid"/>
                <a:round/>
                <a:headEnd len="sm" w="sm" type="none"/>
                <a:tailEnd len="sm" w="sm" type="none"/>
              </a:ln>
            </p:spPr>
          </p:cxnSp>
          <p:sp>
            <p:nvSpPr>
              <p:cNvPr id="1342" name="Google Shape;1342;p41"/>
              <p:cNvSpPr/>
              <p:nvPr/>
            </p:nvSpPr>
            <p:spPr>
              <a:xfrm rot="8100000">
                <a:off x="4902165" y="1015506"/>
                <a:ext cx="151887" cy="151887"/>
              </a:xfrm>
              <a:prstGeom prst="arc">
                <a:avLst>
                  <a:gd fmla="val 17776405" name="adj1"/>
                  <a:gd fmla="val 0"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43" name="Google Shape;1343;p41"/>
              <p:cNvCxnSpPr>
                <a:stCxn id="1342" idx="2"/>
              </p:cNvCxnSpPr>
              <p:nvPr/>
            </p:nvCxnSpPr>
            <p:spPr>
              <a:xfrm flipH="1" rot="5400000">
                <a:off x="4802908" y="1023650"/>
                <a:ext cx="123300" cy="119700"/>
              </a:xfrm>
              <a:prstGeom prst="straightConnector1">
                <a:avLst/>
              </a:prstGeom>
              <a:noFill/>
              <a:ln cap="flat" cmpd="sng" w="9525">
                <a:solidFill>
                  <a:schemeClr val="lt1"/>
                </a:solidFill>
                <a:prstDash val="solid"/>
                <a:round/>
                <a:headEnd len="sm" w="sm" type="none"/>
                <a:tailEnd len="sm" w="sm" type="none"/>
              </a:ln>
            </p:spPr>
          </p:cxnSp>
        </p:grpSp>
        <p:cxnSp>
          <p:nvCxnSpPr>
            <p:cNvPr id="1344" name="Google Shape;1344;p41"/>
            <p:cNvCxnSpPr>
              <a:stCxn id="1336" idx="2"/>
              <a:endCxn id="1338" idx="2"/>
            </p:cNvCxnSpPr>
            <p:nvPr/>
          </p:nvCxnSpPr>
          <p:spPr>
            <a:xfrm rot="5400000">
              <a:off x="4500744" y="1083251"/>
              <a:ext cx="130800" cy="0"/>
            </a:xfrm>
            <a:prstGeom prst="straightConnector1">
              <a:avLst/>
            </a:prstGeom>
            <a:noFill/>
            <a:ln cap="flat" cmpd="sng" w="9525">
              <a:solidFill>
                <a:schemeClr val="lt1"/>
              </a:solidFill>
              <a:prstDash val="solid"/>
              <a:round/>
              <a:headEnd len="sm" w="sm" type="none"/>
              <a:tailEnd len="sm" w="sm" type="none"/>
            </a:ln>
          </p:spPr>
        </p:cxnSp>
        <p:cxnSp>
          <p:nvCxnSpPr>
            <p:cNvPr id="1345" name="Google Shape;1345;p41"/>
            <p:cNvCxnSpPr/>
            <p:nvPr/>
          </p:nvCxnSpPr>
          <p:spPr>
            <a:xfrm flipH="1">
              <a:off x="4527184" y="999281"/>
              <a:ext cx="900" cy="167700"/>
            </a:xfrm>
            <a:prstGeom prst="straightConnector1">
              <a:avLst/>
            </a:prstGeom>
            <a:noFill/>
            <a:ln cap="rnd" cmpd="sng" w="9525">
              <a:solidFill>
                <a:schemeClr val="lt1"/>
              </a:solidFill>
              <a:prstDash val="solid"/>
              <a:round/>
              <a:headEnd len="sm" w="sm" type="none"/>
              <a:tailEnd len="sm" w="sm" type="none"/>
            </a:ln>
          </p:spPr>
        </p:cxnSp>
        <p:cxnSp>
          <p:nvCxnSpPr>
            <p:cNvPr id="1346" name="Google Shape;1346;p41"/>
            <p:cNvCxnSpPr>
              <a:stCxn id="1340" idx="2"/>
              <a:endCxn id="1342" idx="2"/>
            </p:cNvCxnSpPr>
            <p:nvPr/>
          </p:nvCxnSpPr>
          <p:spPr>
            <a:xfrm rot="5400000">
              <a:off x="4859008" y="1079634"/>
              <a:ext cx="130800" cy="0"/>
            </a:xfrm>
            <a:prstGeom prst="straightConnector1">
              <a:avLst/>
            </a:prstGeom>
            <a:noFill/>
            <a:ln cap="flat" cmpd="sng" w="9525">
              <a:solidFill>
                <a:schemeClr val="lt1"/>
              </a:solidFill>
              <a:prstDash val="solid"/>
              <a:round/>
              <a:headEnd len="sm" w="sm" type="none"/>
              <a:tailEnd len="sm" w="sm" type="none"/>
            </a:ln>
          </p:spPr>
        </p:cxnSp>
        <p:cxnSp>
          <p:nvCxnSpPr>
            <p:cNvPr id="1347" name="Google Shape;1347;p41"/>
            <p:cNvCxnSpPr/>
            <p:nvPr/>
          </p:nvCxnSpPr>
          <p:spPr>
            <a:xfrm>
              <a:off x="4962470" y="999281"/>
              <a:ext cx="900" cy="167700"/>
            </a:xfrm>
            <a:prstGeom prst="straightConnector1">
              <a:avLst/>
            </a:prstGeom>
            <a:noFill/>
            <a:ln cap="rnd" cmpd="sng" w="9525">
              <a:solidFill>
                <a:schemeClr val="lt1"/>
              </a:solidFill>
              <a:prstDash val="solid"/>
              <a:round/>
              <a:headEnd len="sm" w="sm" type="none"/>
              <a:tailEnd len="sm" w="sm" type="none"/>
            </a:ln>
          </p:spPr>
        </p:cxnSp>
        <p:cxnSp>
          <p:nvCxnSpPr>
            <p:cNvPr id="1348" name="Google Shape;1348;p41"/>
            <p:cNvCxnSpPr>
              <a:stCxn id="1335" idx="3"/>
              <a:endCxn id="1335" idx="0"/>
            </p:cNvCxnSpPr>
            <p:nvPr/>
          </p:nvCxnSpPr>
          <p:spPr>
            <a:xfrm rot="5400000">
              <a:off x="4745467" y="1079798"/>
              <a:ext cx="117600" cy="1800"/>
            </a:xfrm>
            <a:prstGeom prst="straightConnector1">
              <a:avLst/>
            </a:prstGeom>
            <a:noFill/>
            <a:ln cap="flat" cmpd="sng" w="9525">
              <a:solidFill>
                <a:schemeClr val="lt1"/>
              </a:solidFill>
              <a:prstDash val="solid"/>
              <a:round/>
              <a:headEnd len="sm" w="sm" type="none"/>
              <a:tailEnd len="sm" w="sm" type="none"/>
            </a:ln>
          </p:spPr>
        </p:cxnSp>
        <p:cxnSp>
          <p:nvCxnSpPr>
            <p:cNvPr id="1349" name="Google Shape;1349;p41"/>
            <p:cNvCxnSpPr/>
            <p:nvPr/>
          </p:nvCxnSpPr>
          <p:spPr>
            <a:xfrm flipH="1">
              <a:off x="4725475" y="1001074"/>
              <a:ext cx="900" cy="162300"/>
            </a:xfrm>
            <a:prstGeom prst="straightConnector1">
              <a:avLst/>
            </a:prstGeom>
            <a:noFill/>
            <a:ln cap="rnd" cmpd="sng" w="9525">
              <a:solidFill>
                <a:schemeClr val="lt1"/>
              </a:solidFill>
              <a:prstDash val="solid"/>
              <a:round/>
              <a:headEnd len="sm" w="sm" type="none"/>
              <a:tailEnd len="sm" w="sm" type="none"/>
            </a:ln>
          </p:spPr>
        </p:cxnSp>
        <p:cxnSp>
          <p:nvCxnSpPr>
            <p:cNvPr id="1350" name="Google Shape;1350;p41"/>
            <p:cNvCxnSpPr/>
            <p:nvPr/>
          </p:nvCxnSpPr>
          <p:spPr>
            <a:xfrm flipH="1">
              <a:off x="4764450" y="1001074"/>
              <a:ext cx="900" cy="162300"/>
            </a:xfrm>
            <a:prstGeom prst="straightConnector1">
              <a:avLst/>
            </a:prstGeom>
            <a:noFill/>
            <a:ln cap="rnd" cmpd="sng" w="9525">
              <a:solidFill>
                <a:schemeClr val="lt1"/>
              </a:solidFill>
              <a:prstDash val="solid"/>
              <a:round/>
              <a:headEnd len="sm" w="sm" type="none"/>
              <a:tailEnd len="sm" w="sm" type="none"/>
            </a:ln>
          </p:spPr>
        </p:cxnSp>
        <p:cxnSp>
          <p:nvCxnSpPr>
            <p:cNvPr id="1351" name="Google Shape;1351;p41"/>
            <p:cNvCxnSpPr>
              <a:stCxn id="1335" idx="2"/>
              <a:endCxn id="1335" idx="1"/>
            </p:cNvCxnSpPr>
            <p:nvPr/>
          </p:nvCxnSpPr>
          <p:spPr>
            <a:xfrm rot="5400000">
              <a:off x="4628017" y="1081748"/>
              <a:ext cx="117600" cy="1800"/>
            </a:xfrm>
            <a:prstGeom prst="straightConnector1">
              <a:avLst/>
            </a:prstGeom>
            <a:noFill/>
            <a:ln cap="flat" cmpd="sng" w="9525">
              <a:solidFill>
                <a:schemeClr val="lt1"/>
              </a:solidFill>
              <a:prstDash val="solid"/>
              <a:round/>
              <a:headEnd len="sm" w="sm" type="none"/>
              <a:tailEnd len="sm" w="sm" type="none"/>
            </a:ln>
          </p:spPr>
        </p:cxnSp>
      </p:grpSp>
      <p:pic>
        <p:nvPicPr>
          <p:cNvPr id="1352" name="Google Shape;1352;p41"/>
          <p:cNvPicPr preferRelativeResize="0"/>
          <p:nvPr/>
        </p:nvPicPr>
        <p:blipFill rotWithShape="1">
          <a:blip r:embed="rId3">
            <a:alphaModFix/>
          </a:blip>
          <a:srcRect b="0" l="0" r="0" t="0"/>
          <a:stretch/>
        </p:blipFill>
        <p:spPr>
          <a:xfrm>
            <a:off x="3938588" y="427950"/>
            <a:ext cx="1102875" cy="1306900"/>
          </a:xfrm>
          <a:prstGeom prst="rect">
            <a:avLst/>
          </a:prstGeom>
          <a:noFill/>
          <a:ln>
            <a:noFill/>
          </a:ln>
          <a:effectLst>
            <a:outerShdw blurRad="57150" rotWithShape="0" algn="bl" dist="19050">
              <a:srgbClr val="F2F2F2"/>
            </a:outerShdw>
          </a:effectLst>
        </p:spPr>
      </p:pic>
      <p:sp>
        <p:nvSpPr>
          <p:cNvPr id="1353" name="Google Shape;1353;p41"/>
          <p:cNvSpPr txBox="1"/>
          <p:nvPr/>
        </p:nvSpPr>
        <p:spPr>
          <a:xfrm>
            <a:off x="1185963" y="1734850"/>
            <a:ext cx="6608100" cy="1000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latin typeface="Times New Roman"/>
                <a:ea typeface="Times New Roman"/>
                <a:cs typeface="Times New Roman"/>
                <a:sym typeface="Times New Roman"/>
              </a:rPr>
              <a:t>School of Biotechnology</a:t>
            </a:r>
            <a:endParaRPr b="1" i="0" sz="1600" u="none" cap="none" strike="noStrike">
              <a:latin typeface="Times New Roman"/>
              <a:ea typeface="Times New Roman"/>
              <a:cs typeface="Times New Roman"/>
              <a:sym typeface="Times New Roman"/>
            </a:endParaRPr>
          </a:p>
          <a:p>
            <a:pPr indent="0" lvl="0" marL="0" marR="0" rtl="0" algn="ctr">
              <a:lnSpc>
                <a:spcPct val="100000"/>
              </a:lnSpc>
              <a:spcBef>
                <a:spcPts val="300"/>
              </a:spcBef>
              <a:spcAft>
                <a:spcPts val="0"/>
              </a:spcAft>
              <a:buClr>
                <a:srgbClr val="000000"/>
              </a:buClr>
              <a:buSzPts val="1600"/>
              <a:buFont typeface="Arial"/>
              <a:buNone/>
            </a:pPr>
            <a:r>
              <a:rPr b="1" i="0" lang="en" sz="1600" u="none" cap="none" strike="noStrike">
                <a:latin typeface="Times New Roman"/>
                <a:ea typeface="Times New Roman"/>
                <a:cs typeface="Times New Roman"/>
                <a:sym typeface="Times New Roman"/>
              </a:rPr>
              <a:t>National Institute of Technology</a:t>
            </a:r>
            <a:endParaRPr b="1" i="0" sz="1600" u="none" cap="none" strike="noStrike">
              <a:latin typeface="Times New Roman"/>
              <a:ea typeface="Times New Roman"/>
              <a:cs typeface="Times New Roman"/>
              <a:sym typeface="Times New Roman"/>
            </a:endParaRPr>
          </a:p>
          <a:p>
            <a:pPr indent="0" lvl="0" marL="0" marR="0" rtl="0" algn="ctr">
              <a:lnSpc>
                <a:spcPct val="100000"/>
              </a:lnSpc>
              <a:spcBef>
                <a:spcPts val="300"/>
              </a:spcBef>
              <a:spcAft>
                <a:spcPts val="0"/>
              </a:spcAft>
              <a:buClr>
                <a:srgbClr val="000000"/>
              </a:buClr>
              <a:buSzPts val="1600"/>
              <a:buFont typeface="Arial"/>
              <a:buNone/>
            </a:pPr>
            <a:r>
              <a:rPr b="1" i="0" lang="en" sz="1600" u="none" cap="none" strike="noStrike">
                <a:latin typeface="Times New Roman"/>
                <a:ea typeface="Times New Roman"/>
                <a:cs typeface="Times New Roman"/>
                <a:sym typeface="Times New Roman"/>
              </a:rPr>
              <a:t>Calicut</a:t>
            </a:r>
            <a:endParaRPr b="1" i="0" sz="1600" u="none" cap="none" strike="noStrike">
              <a:latin typeface="Times New Roman"/>
              <a:ea typeface="Times New Roman"/>
              <a:cs typeface="Times New Roman"/>
              <a:sym typeface="Times New Roman"/>
            </a:endParaRPr>
          </a:p>
        </p:txBody>
      </p:sp>
      <p:sp>
        <p:nvSpPr>
          <p:cNvPr id="1354" name="Google Shape;1354;p41"/>
          <p:cNvSpPr txBox="1"/>
          <p:nvPr/>
        </p:nvSpPr>
        <p:spPr>
          <a:xfrm>
            <a:off x="3072000" y="2653400"/>
            <a:ext cx="3000000" cy="1416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latin typeface="Times New Roman"/>
                <a:ea typeface="Times New Roman"/>
                <a:cs typeface="Times New Roman"/>
                <a:sym typeface="Times New Roman"/>
              </a:rPr>
              <a:t>SUBMITTED BY:</a:t>
            </a:r>
            <a:endParaRPr b="1" i="0" sz="1600" u="none" cap="none" strike="noStrike">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latin typeface="Times New Roman"/>
                <a:ea typeface="Times New Roman"/>
                <a:cs typeface="Times New Roman"/>
                <a:sym typeface="Times New Roman"/>
              </a:rPr>
              <a:t>Lakavath Rajendar (B191225BT)</a:t>
            </a:r>
            <a:endParaRPr b="0" i="0" sz="1600" u="none" cap="none" strike="noStrike">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latin typeface="Times New Roman"/>
                <a:ea typeface="Times New Roman"/>
                <a:cs typeface="Times New Roman"/>
                <a:sym typeface="Times New Roman"/>
              </a:rPr>
              <a:t>Nived S (B190014BT)</a:t>
            </a:r>
            <a:endParaRPr b="0" i="0" sz="1600" u="none" cap="none" strike="noStrike">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latin typeface="Times New Roman"/>
                <a:ea typeface="Times New Roman"/>
                <a:cs typeface="Times New Roman"/>
                <a:sym typeface="Times New Roman"/>
              </a:rPr>
              <a:t>Sanandh Kumar M (B191114BT)</a:t>
            </a:r>
            <a:endParaRPr b="0" i="0" sz="1600" u="none" cap="none" strike="noStrike">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latin typeface="Times New Roman"/>
                <a:ea typeface="Times New Roman"/>
                <a:cs typeface="Times New Roman"/>
                <a:sym typeface="Times New Roman"/>
              </a:rPr>
              <a:t>Sarath P (B190522BT)</a:t>
            </a:r>
            <a:endParaRPr b="0" i="0" sz="1600" u="none" cap="none" strike="noStrike">
              <a:latin typeface="Times New Roman"/>
              <a:ea typeface="Times New Roman"/>
              <a:cs typeface="Times New Roman"/>
              <a:sym typeface="Times New Roman"/>
            </a:endParaRPr>
          </a:p>
        </p:txBody>
      </p:sp>
      <p:sp>
        <p:nvSpPr>
          <p:cNvPr id="1355" name="Google Shape;1355;p41"/>
          <p:cNvSpPr txBox="1"/>
          <p:nvPr/>
        </p:nvSpPr>
        <p:spPr>
          <a:xfrm>
            <a:off x="540900" y="4069400"/>
            <a:ext cx="8062200" cy="677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latin typeface="Times New Roman"/>
                <a:ea typeface="Times New Roman"/>
                <a:cs typeface="Times New Roman"/>
                <a:sym typeface="Times New Roman"/>
              </a:rPr>
              <a:t>Under the Guidance of:</a:t>
            </a:r>
            <a:endParaRPr b="0" i="0" sz="1600" u="none" cap="none" strike="noStrike">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latin typeface="Times New Roman"/>
                <a:ea typeface="Times New Roman"/>
                <a:cs typeface="Times New Roman"/>
                <a:sym typeface="Times New Roman"/>
              </a:rPr>
              <a:t>Dr. Ravindra Kumar (Assistant Professor, School of Biotechnology)</a:t>
            </a:r>
            <a:endParaRPr b="0" i="0" sz="1600" u="none" cap="none" strike="noStrike">
              <a:latin typeface="Times New Roman"/>
              <a:ea typeface="Times New Roman"/>
              <a:cs typeface="Times New Roman"/>
              <a:sym typeface="Times New Roman"/>
            </a:endParaRPr>
          </a:p>
        </p:txBody>
      </p:sp>
      <p:sp>
        <p:nvSpPr>
          <p:cNvPr id="1356" name="Google Shape;1356;p4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1357" name="Google Shape;1357;p41"/>
          <p:cNvSpPr txBox="1"/>
          <p:nvPr/>
        </p:nvSpPr>
        <p:spPr>
          <a:xfrm>
            <a:off x="8643950" y="4796525"/>
            <a:ext cx="295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Medium"/>
                <a:ea typeface="Montserrat Medium"/>
                <a:cs typeface="Montserrat Medium"/>
                <a:sym typeface="Montserrat Medium"/>
              </a:rPr>
              <a:t>1</a:t>
            </a:r>
            <a:endParaRPr b="0" i="0" sz="1400" u="none" cap="none" strike="noStrike">
              <a:solidFill>
                <a:srgbClr val="000000"/>
              </a:solidFill>
              <a:latin typeface="Montserrat Medium"/>
              <a:ea typeface="Montserrat Medium"/>
              <a:cs typeface="Montserrat Medium"/>
              <a:sym typeface="Montserrat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2" name="Shape 1642"/>
        <p:cNvGrpSpPr/>
        <p:nvPr/>
      </p:nvGrpSpPr>
      <p:grpSpPr>
        <a:xfrm>
          <a:off x="0" y="0"/>
          <a:ext cx="0" cy="0"/>
          <a:chOff x="0" y="0"/>
          <a:chExt cx="0" cy="0"/>
        </a:xfrm>
      </p:grpSpPr>
      <p:sp>
        <p:nvSpPr>
          <p:cNvPr id="1643" name="Google Shape;1643;p50"/>
          <p:cNvSpPr txBox="1"/>
          <p:nvPr/>
        </p:nvSpPr>
        <p:spPr>
          <a:xfrm>
            <a:off x="248725" y="507025"/>
            <a:ext cx="2499900" cy="829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rgbClr val="212121"/>
                </a:solidFill>
                <a:latin typeface="Times New Roman"/>
                <a:ea typeface="Times New Roman"/>
                <a:cs typeface="Times New Roman"/>
                <a:sym typeface="Times New Roman"/>
              </a:rPr>
              <a:t>Data Preprocessing</a:t>
            </a:r>
            <a:r>
              <a:rPr b="0" i="0" lang="en" sz="1200" u="none" cap="none" strike="noStrike">
                <a:solidFill>
                  <a:srgbClr val="212121"/>
                </a:solidFill>
                <a:latin typeface="Times New Roman"/>
                <a:ea typeface="Times New Roman"/>
                <a:cs typeface="Times New Roman"/>
                <a:sym typeface="Times New Roman"/>
              </a:rPr>
              <a:t> : miRNA</a:t>
            </a:r>
            <a:r>
              <a:rPr lang="en" sz="1200">
                <a:solidFill>
                  <a:srgbClr val="212121"/>
                </a:solidFill>
                <a:latin typeface="Times New Roman"/>
                <a:ea typeface="Times New Roman"/>
                <a:cs typeface="Times New Roman"/>
                <a:sym typeface="Times New Roman"/>
              </a:rPr>
              <a:t>,</a:t>
            </a:r>
            <a:r>
              <a:rPr b="0" i="0" lang="en" sz="1200" u="none" cap="none" strike="noStrike">
                <a:solidFill>
                  <a:srgbClr val="212121"/>
                </a:solidFill>
                <a:latin typeface="Times New Roman"/>
                <a:ea typeface="Times New Roman"/>
                <a:cs typeface="Times New Roman"/>
                <a:sym typeface="Times New Roman"/>
              </a:rPr>
              <a:t> mRNA </a:t>
            </a:r>
            <a:r>
              <a:rPr lang="en" sz="1200">
                <a:solidFill>
                  <a:srgbClr val="212121"/>
                </a:solidFill>
                <a:latin typeface="Times New Roman"/>
                <a:ea typeface="Times New Roman"/>
                <a:cs typeface="Times New Roman"/>
                <a:sym typeface="Times New Roman"/>
              </a:rPr>
              <a:t>&amp; methylation</a:t>
            </a:r>
            <a:r>
              <a:rPr b="0" i="0" lang="en" sz="1200" u="none" cap="none" strike="noStrike">
                <a:solidFill>
                  <a:srgbClr val="212121"/>
                </a:solidFill>
                <a:latin typeface="Times New Roman"/>
                <a:ea typeface="Times New Roman"/>
                <a:cs typeface="Times New Roman"/>
                <a:sym typeface="Times New Roman"/>
              </a:rPr>
              <a:t> data is taken from TCGA</a:t>
            </a:r>
            <a:endParaRPr b="0" i="0" sz="1200" u="none" cap="none" strike="noStrike">
              <a:solidFill>
                <a:srgbClr val="212121"/>
              </a:solidFill>
              <a:latin typeface="Times New Roman"/>
              <a:ea typeface="Times New Roman"/>
              <a:cs typeface="Times New Roman"/>
              <a:sym typeface="Times New Roman"/>
            </a:endParaRPr>
          </a:p>
        </p:txBody>
      </p:sp>
      <p:sp>
        <p:nvSpPr>
          <p:cNvPr id="1644" name="Google Shape;1644;p50"/>
          <p:cNvSpPr txBox="1"/>
          <p:nvPr/>
        </p:nvSpPr>
        <p:spPr>
          <a:xfrm>
            <a:off x="248725" y="1178806"/>
            <a:ext cx="2795400" cy="829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rgbClr val="212121"/>
                </a:solidFill>
                <a:latin typeface="Times New Roman"/>
                <a:ea typeface="Times New Roman"/>
                <a:cs typeface="Times New Roman"/>
                <a:sym typeface="Times New Roman"/>
              </a:rPr>
              <a:t>Feature Importance</a:t>
            </a:r>
            <a:r>
              <a:rPr b="0" i="0" lang="en" sz="1200" u="none" cap="none" strike="noStrike">
                <a:solidFill>
                  <a:srgbClr val="212121"/>
                </a:solidFill>
                <a:latin typeface="Times New Roman"/>
                <a:ea typeface="Times New Roman"/>
                <a:cs typeface="Times New Roman"/>
                <a:sym typeface="Times New Roman"/>
              </a:rPr>
              <a:t> : Machine learning feature importance models are used to identify important genes.</a:t>
            </a:r>
            <a:endParaRPr b="0" i="0" sz="1200" u="none" cap="none" strike="noStrike">
              <a:solidFill>
                <a:srgbClr val="212121"/>
              </a:solidFill>
              <a:latin typeface="Times New Roman"/>
              <a:ea typeface="Times New Roman"/>
              <a:cs typeface="Times New Roman"/>
              <a:sym typeface="Times New Roman"/>
            </a:endParaRPr>
          </a:p>
        </p:txBody>
      </p:sp>
      <p:sp>
        <p:nvSpPr>
          <p:cNvPr id="1645" name="Google Shape;1645;p50"/>
          <p:cNvSpPr txBox="1"/>
          <p:nvPr/>
        </p:nvSpPr>
        <p:spPr>
          <a:xfrm>
            <a:off x="248725" y="2062988"/>
            <a:ext cx="2889900" cy="829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rgbClr val="212121"/>
                </a:solidFill>
                <a:latin typeface="Times New Roman"/>
                <a:ea typeface="Times New Roman"/>
                <a:cs typeface="Times New Roman"/>
                <a:sym typeface="Times New Roman"/>
              </a:rPr>
              <a:t>Machine Learning Classification</a:t>
            </a:r>
            <a:r>
              <a:rPr b="0" i="0" lang="en" sz="1200" u="none" cap="none" strike="noStrike">
                <a:solidFill>
                  <a:srgbClr val="212121"/>
                </a:solidFill>
                <a:latin typeface="Times New Roman"/>
                <a:ea typeface="Times New Roman"/>
                <a:cs typeface="Times New Roman"/>
                <a:sym typeface="Times New Roman"/>
              </a:rPr>
              <a:t> : ML classification models are used to verify accuracy of feature selection.</a:t>
            </a:r>
            <a:endParaRPr b="0" i="0" sz="1200" u="none" cap="none" strike="noStrike">
              <a:solidFill>
                <a:srgbClr val="212121"/>
              </a:solidFill>
              <a:latin typeface="Times New Roman"/>
              <a:ea typeface="Times New Roman"/>
              <a:cs typeface="Times New Roman"/>
              <a:sym typeface="Times New Roman"/>
            </a:endParaRPr>
          </a:p>
        </p:txBody>
      </p:sp>
      <p:sp>
        <p:nvSpPr>
          <p:cNvPr id="1646" name="Google Shape;1646;p50"/>
          <p:cNvSpPr txBox="1"/>
          <p:nvPr/>
        </p:nvSpPr>
        <p:spPr>
          <a:xfrm>
            <a:off x="248725" y="2947169"/>
            <a:ext cx="2795400" cy="1077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rgbClr val="212121"/>
                </a:solidFill>
                <a:latin typeface="Times New Roman"/>
                <a:ea typeface="Times New Roman"/>
                <a:cs typeface="Times New Roman"/>
                <a:sym typeface="Times New Roman"/>
              </a:rPr>
              <a:t>Pathway Analysis &amp; Gene Ontology </a:t>
            </a:r>
            <a:r>
              <a:rPr b="0" i="0" lang="en" sz="1200" u="none" cap="none" strike="noStrike">
                <a:solidFill>
                  <a:srgbClr val="212121"/>
                </a:solidFill>
                <a:latin typeface="Times New Roman"/>
                <a:ea typeface="Times New Roman"/>
                <a:cs typeface="Times New Roman"/>
                <a:sym typeface="Times New Roman"/>
              </a:rPr>
              <a:t> : To translate the list of genes that are differentially expressed across the given phenotypes.</a:t>
            </a:r>
            <a:endParaRPr b="0" i="0" sz="1200" u="none" cap="none" strike="noStrike">
              <a:solidFill>
                <a:srgbClr val="212121"/>
              </a:solidFill>
              <a:latin typeface="Times New Roman"/>
              <a:ea typeface="Times New Roman"/>
              <a:cs typeface="Times New Roman"/>
              <a:sym typeface="Times New Roman"/>
            </a:endParaRPr>
          </a:p>
        </p:txBody>
      </p:sp>
      <p:sp>
        <p:nvSpPr>
          <p:cNvPr id="1647" name="Google Shape;1647;p50"/>
          <p:cNvSpPr txBox="1"/>
          <p:nvPr/>
        </p:nvSpPr>
        <p:spPr>
          <a:xfrm>
            <a:off x="248725" y="4079150"/>
            <a:ext cx="2795400" cy="829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rgbClr val="212121"/>
                </a:solidFill>
                <a:latin typeface="Times New Roman"/>
                <a:ea typeface="Times New Roman"/>
                <a:cs typeface="Times New Roman"/>
                <a:sym typeface="Times New Roman"/>
              </a:rPr>
              <a:t>KEA &amp; TFEA</a:t>
            </a:r>
            <a:r>
              <a:rPr b="0" i="0" lang="en" sz="1200" u="none" cap="none" strike="noStrike">
                <a:solidFill>
                  <a:srgbClr val="212121"/>
                </a:solidFill>
                <a:latin typeface="Times New Roman"/>
                <a:ea typeface="Times New Roman"/>
                <a:cs typeface="Times New Roman"/>
                <a:sym typeface="Times New Roman"/>
              </a:rPr>
              <a:t> : To connect a set of genes with Transcription factors and Kinases</a:t>
            </a:r>
            <a:endParaRPr b="0" i="0" sz="1200" u="none" cap="none" strike="noStrike">
              <a:solidFill>
                <a:srgbClr val="212121"/>
              </a:solidFill>
              <a:latin typeface="Times New Roman"/>
              <a:ea typeface="Times New Roman"/>
              <a:cs typeface="Times New Roman"/>
              <a:sym typeface="Times New Roman"/>
            </a:endParaRPr>
          </a:p>
        </p:txBody>
      </p:sp>
      <p:sp>
        <p:nvSpPr>
          <p:cNvPr id="1648" name="Google Shape;1648;p50"/>
          <p:cNvSpPr txBox="1"/>
          <p:nvPr/>
        </p:nvSpPr>
        <p:spPr>
          <a:xfrm>
            <a:off x="166075" y="45300"/>
            <a:ext cx="2665200" cy="538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300"/>
              <a:buFont typeface="Arial"/>
              <a:buNone/>
            </a:pPr>
            <a:r>
              <a:rPr b="1" i="0" lang="en" sz="2300" u="none" cap="none" strike="noStrike">
                <a:solidFill>
                  <a:srgbClr val="212121"/>
                </a:solidFill>
                <a:latin typeface="Times New Roman"/>
                <a:ea typeface="Times New Roman"/>
                <a:cs typeface="Times New Roman"/>
                <a:sym typeface="Times New Roman"/>
              </a:rPr>
              <a:t>Research Workflow</a:t>
            </a:r>
            <a:endParaRPr b="1" i="0" sz="2300" u="none" cap="none" strike="noStrike">
              <a:solidFill>
                <a:srgbClr val="212121"/>
              </a:solidFill>
              <a:latin typeface="Times New Roman"/>
              <a:ea typeface="Times New Roman"/>
              <a:cs typeface="Times New Roman"/>
              <a:sym typeface="Times New Roman"/>
            </a:endParaRPr>
          </a:p>
        </p:txBody>
      </p:sp>
      <p:grpSp>
        <p:nvGrpSpPr>
          <p:cNvPr id="1649" name="Google Shape;1649;p50"/>
          <p:cNvGrpSpPr/>
          <p:nvPr/>
        </p:nvGrpSpPr>
        <p:grpSpPr>
          <a:xfrm>
            <a:off x="3809250" y="108400"/>
            <a:ext cx="5235925" cy="4580588"/>
            <a:chOff x="3809250" y="108400"/>
            <a:chExt cx="5235925" cy="4580588"/>
          </a:xfrm>
        </p:grpSpPr>
        <p:cxnSp>
          <p:nvCxnSpPr>
            <p:cNvPr id="1650" name="Google Shape;1650;p50"/>
            <p:cNvCxnSpPr>
              <a:stCxn id="1651" idx="2"/>
              <a:endCxn id="1652" idx="0"/>
            </p:cNvCxnSpPr>
            <p:nvPr/>
          </p:nvCxnSpPr>
          <p:spPr>
            <a:xfrm flipH="1" rot="-5400000">
              <a:off x="5157450" y="318100"/>
              <a:ext cx="600300" cy="1758600"/>
            </a:xfrm>
            <a:prstGeom prst="bentConnector3">
              <a:avLst>
                <a:gd fmla="val 49995" name="adj1"/>
              </a:avLst>
            </a:prstGeom>
            <a:noFill/>
            <a:ln cap="flat" cmpd="sng" w="9525">
              <a:solidFill>
                <a:srgbClr val="C2C2C2"/>
              </a:solidFill>
              <a:prstDash val="solid"/>
              <a:miter lim="8000"/>
              <a:headEnd len="sm" w="sm" type="none"/>
              <a:tailEnd len="sm" w="sm" type="stealth"/>
            </a:ln>
          </p:spPr>
        </p:cxnSp>
        <p:cxnSp>
          <p:nvCxnSpPr>
            <p:cNvPr id="1653" name="Google Shape;1653;p50"/>
            <p:cNvCxnSpPr>
              <a:stCxn id="1654" idx="0"/>
              <a:endCxn id="1651" idx="2"/>
            </p:cNvCxnSpPr>
            <p:nvPr/>
          </p:nvCxnSpPr>
          <p:spPr>
            <a:xfrm rot="-5400000">
              <a:off x="4278450" y="1197038"/>
              <a:ext cx="600300" cy="600"/>
            </a:xfrm>
            <a:prstGeom prst="bentConnector3">
              <a:avLst>
                <a:gd fmla="val 49995" name="adj1"/>
              </a:avLst>
            </a:prstGeom>
            <a:noFill/>
            <a:ln cap="flat" cmpd="sng" w="9525">
              <a:solidFill>
                <a:srgbClr val="C2C2C2"/>
              </a:solidFill>
              <a:prstDash val="solid"/>
              <a:miter lim="8000"/>
              <a:headEnd len="sm" w="sm" type="stealth"/>
              <a:tailEnd len="sm" w="sm" type="none"/>
            </a:ln>
          </p:spPr>
        </p:cxnSp>
        <p:cxnSp>
          <p:nvCxnSpPr>
            <p:cNvPr id="1655" name="Google Shape;1655;p50"/>
            <p:cNvCxnSpPr>
              <a:endCxn id="1656" idx="2"/>
            </p:cNvCxnSpPr>
            <p:nvPr/>
          </p:nvCxnSpPr>
          <p:spPr>
            <a:xfrm rot="-5400000">
              <a:off x="4341000" y="3092925"/>
              <a:ext cx="474000" cy="600"/>
            </a:xfrm>
            <a:prstGeom prst="bentConnector3">
              <a:avLst>
                <a:gd fmla="val 50000" name="adj1"/>
              </a:avLst>
            </a:prstGeom>
            <a:noFill/>
            <a:ln cap="flat" cmpd="sng" w="9525">
              <a:solidFill>
                <a:srgbClr val="C2C2C2"/>
              </a:solidFill>
              <a:prstDash val="solid"/>
              <a:miter lim="8000"/>
              <a:headEnd len="sm" w="sm" type="stealth"/>
              <a:tailEnd len="sm" w="sm" type="none"/>
            </a:ln>
          </p:spPr>
        </p:cxnSp>
        <p:cxnSp>
          <p:nvCxnSpPr>
            <p:cNvPr id="1657" name="Google Shape;1657;p50"/>
            <p:cNvCxnSpPr>
              <a:endCxn id="1654" idx="2"/>
            </p:cNvCxnSpPr>
            <p:nvPr/>
          </p:nvCxnSpPr>
          <p:spPr>
            <a:xfrm rot="-5400000">
              <a:off x="4341150" y="2176538"/>
              <a:ext cx="473700" cy="600"/>
            </a:xfrm>
            <a:prstGeom prst="bentConnector3">
              <a:avLst>
                <a:gd fmla="val 50000" name="adj1"/>
              </a:avLst>
            </a:prstGeom>
            <a:noFill/>
            <a:ln cap="flat" cmpd="sng" w="9525">
              <a:solidFill>
                <a:srgbClr val="C2C2C2"/>
              </a:solidFill>
              <a:prstDash val="solid"/>
              <a:miter lim="8000"/>
              <a:headEnd len="sm" w="sm" type="none"/>
              <a:tailEnd len="sm" w="sm" type="none"/>
            </a:ln>
          </p:spPr>
        </p:cxnSp>
        <p:sp>
          <p:nvSpPr>
            <p:cNvPr id="1651" name="Google Shape;1651;p50"/>
            <p:cNvSpPr txBox="1"/>
            <p:nvPr/>
          </p:nvSpPr>
          <p:spPr>
            <a:xfrm>
              <a:off x="3809250" y="454750"/>
              <a:ext cx="1538100" cy="442500"/>
            </a:xfrm>
            <a:prstGeom prst="rect">
              <a:avLst/>
            </a:prstGeom>
            <a:solidFill>
              <a:srgbClr val="155B54"/>
            </a:solidFill>
            <a:ln cap="flat" cmpd="sng" w="19050">
              <a:solidFill>
                <a:srgbClr val="155B54"/>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Roboto"/>
                  <a:ea typeface="Roboto"/>
                  <a:cs typeface="Roboto"/>
                  <a:sym typeface="Roboto"/>
                </a:rPr>
                <a:t>Prostate Cancer Omics Data</a:t>
              </a:r>
              <a:endParaRPr b="0" i="0" sz="1100" u="none" cap="none" strike="noStrike">
                <a:solidFill>
                  <a:srgbClr val="FFFFFF"/>
                </a:solidFill>
                <a:latin typeface="Roboto"/>
                <a:ea typeface="Roboto"/>
                <a:cs typeface="Roboto"/>
                <a:sym typeface="Roboto"/>
              </a:endParaRPr>
            </a:p>
          </p:txBody>
        </p:sp>
        <p:sp>
          <p:nvSpPr>
            <p:cNvPr id="1654" name="Google Shape;1654;p50"/>
            <p:cNvSpPr txBox="1"/>
            <p:nvPr/>
          </p:nvSpPr>
          <p:spPr>
            <a:xfrm>
              <a:off x="3809250" y="1497488"/>
              <a:ext cx="1538100" cy="442500"/>
            </a:xfrm>
            <a:prstGeom prst="rect">
              <a:avLst/>
            </a:prstGeom>
            <a:solidFill>
              <a:srgbClr val="1D7E74"/>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Roboto"/>
                  <a:ea typeface="Roboto"/>
                  <a:cs typeface="Roboto"/>
                  <a:sym typeface="Roboto"/>
                </a:rPr>
                <a:t>XGBoost Feature Importance</a:t>
              </a:r>
              <a:endParaRPr b="0" i="0" sz="1100" u="none" cap="none" strike="noStrike">
                <a:solidFill>
                  <a:srgbClr val="FFFFFF"/>
                </a:solidFill>
                <a:latin typeface="Roboto"/>
                <a:ea typeface="Roboto"/>
                <a:cs typeface="Roboto"/>
                <a:sym typeface="Roboto"/>
              </a:endParaRPr>
            </a:p>
          </p:txBody>
        </p:sp>
        <p:sp>
          <p:nvSpPr>
            <p:cNvPr id="1652" name="Google Shape;1652;p50"/>
            <p:cNvSpPr txBox="1"/>
            <p:nvPr/>
          </p:nvSpPr>
          <p:spPr>
            <a:xfrm>
              <a:off x="5567700" y="1497488"/>
              <a:ext cx="1538100" cy="442500"/>
            </a:xfrm>
            <a:prstGeom prst="rect">
              <a:avLst/>
            </a:prstGeom>
            <a:solidFill>
              <a:srgbClr val="1D7E74"/>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Roboto"/>
                  <a:ea typeface="Roboto"/>
                  <a:cs typeface="Roboto"/>
                  <a:sym typeface="Roboto"/>
                </a:rPr>
                <a:t>Lasso Feature Importance</a:t>
              </a:r>
              <a:endParaRPr b="0" i="0" sz="1100" u="none" cap="none" strike="noStrike">
                <a:solidFill>
                  <a:srgbClr val="FFFFFF"/>
                </a:solidFill>
                <a:latin typeface="Roboto"/>
                <a:ea typeface="Roboto"/>
                <a:cs typeface="Roboto"/>
                <a:sym typeface="Roboto"/>
              </a:endParaRPr>
            </a:p>
          </p:txBody>
        </p:sp>
        <p:sp>
          <p:nvSpPr>
            <p:cNvPr id="1656" name="Google Shape;1656;p50"/>
            <p:cNvSpPr txBox="1"/>
            <p:nvPr/>
          </p:nvSpPr>
          <p:spPr>
            <a:xfrm>
              <a:off x="3809250" y="2413725"/>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Roboto"/>
                  <a:ea typeface="Roboto"/>
                  <a:cs typeface="Roboto"/>
                  <a:sym typeface="Roboto"/>
                </a:rPr>
                <a:t>Common Genes</a:t>
              </a:r>
              <a:endParaRPr b="0" i="0" sz="1100" u="none" cap="none" strike="noStrike">
                <a:solidFill>
                  <a:srgbClr val="FFFFFF"/>
                </a:solidFill>
                <a:latin typeface="Roboto"/>
                <a:ea typeface="Roboto"/>
                <a:cs typeface="Roboto"/>
                <a:sym typeface="Roboto"/>
              </a:endParaRPr>
            </a:p>
          </p:txBody>
        </p:sp>
        <p:sp>
          <p:nvSpPr>
            <p:cNvPr id="1658" name="Google Shape;1658;p50"/>
            <p:cNvSpPr txBox="1"/>
            <p:nvPr/>
          </p:nvSpPr>
          <p:spPr>
            <a:xfrm>
              <a:off x="5627400" y="2430300"/>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Roboto"/>
                  <a:ea typeface="Roboto"/>
                  <a:cs typeface="Roboto"/>
                  <a:sym typeface="Roboto"/>
                </a:rPr>
                <a:t>Machine Learning Classification</a:t>
              </a:r>
              <a:endParaRPr b="0" i="0" sz="1100" u="none" cap="none" strike="noStrike">
                <a:solidFill>
                  <a:srgbClr val="FFFFFF"/>
                </a:solidFill>
                <a:latin typeface="Roboto"/>
                <a:ea typeface="Roboto"/>
                <a:cs typeface="Roboto"/>
                <a:sym typeface="Roboto"/>
              </a:endParaRPr>
            </a:p>
          </p:txBody>
        </p:sp>
        <p:cxnSp>
          <p:nvCxnSpPr>
            <p:cNvPr id="1659" name="Google Shape;1659;p50"/>
            <p:cNvCxnSpPr>
              <a:stCxn id="1651" idx="2"/>
              <a:endCxn id="1660" idx="0"/>
            </p:cNvCxnSpPr>
            <p:nvPr/>
          </p:nvCxnSpPr>
          <p:spPr>
            <a:xfrm flipH="1" rot="-5400000">
              <a:off x="6036600" y="-561050"/>
              <a:ext cx="600300" cy="3516900"/>
            </a:xfrm>
            <a:prstGeom prst="bentConnector3">
              <a:avLst>
                <a:gd fmla="val 49995" name="adj1"/>
              </a:avLst>
            </a:prstGeom>
            <a:noFill/>
            <a:ln cap="flat" cmpd="sng" w="9525">
              <a:solidFill>
                <a:srgbClr val="C2C2C2"/>
              </a:solidFill>
              <a:prstDash val="solid"/>
              <a:miter lim="8000"/>
              <a:headEnd len="sm" w="sm" type="none"/>
              <a:tailEnd len="sm" w="sm" type="stealth"/>
            </a:ln>
          </p:spPr>
        </p:cxnSp>
        <p:sp>
          <p:nvSpPr>
            <p:cNvPr id="1660" name="Google Shape;1660;p50"/>
            <p:cNvSpPr txBox="1"/>
            <p:nvPr/>
          </p:nvSpPr>
          <p:spPr>
            <a:xfrm>
              <a:off x="7326150" y="1497488"/>
              <a:ext cx="1538100" cy="442500"/>
            </a:xfrm>
            <a:prstGeom prst="rect">
              <a:avLst/>
            </a:prstGeom>
            <a:solidFill>
              <a:srgbClr val="1D7E74"/>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Roboto"/>
                  <a:ea typeface="Roboto"/>
                  <a:cs typeface="Roboto"/>
                  <a:sym typeface="Roboto"/>
                </a:rPr>
                <a:t>ANOVA Feature Selection</a:t>
              </a:r>
              <a:endParaRPr b="0" i="0" sz="1100" u="none" cap="none" strike="noStrike">
                <a:solidFill>
                  <a:srgbClr val="FFFFFF"/>
                </a:solidFill>
                <a:latin typeface="Roboto"/>
                <a:ea typeface="Roboto"/>
                <a:cs typeface="Roboto"/>
                <a:sym typeface="Roboto"/>
              </a:endParaRPr>
            </a:p>
          </p:txBody>
        </p:sp>
        <p:cxnSp>
          <p:nvCxnSpPr>
            <p:cNvPr id="1661" name="Google Shape;1661;p50"/>
            <p:cNvCxnSpPr>
              <a:stCxn id="1660" idx="2"/>
            </p:cNvCxnSpPr>
            <p:nvPr/>
          </p:nvCxnSpPr>
          <p:spPr>
            <a:xfrm rot="5400000">
              <a:off x="6213750" y="301538"/>
              <a:ext cx="243000" cy="3519900"/>
            </a:xfrm>
            <a:prstGeom prst="bentConnector2">
              <a:avLst/>
            </a:prstGeom>
            <a:noFill/>
            <a:ln cap="flat" cmpd="sng" w="9525">
              <a:solidFill>
                <a:srgbClr val="C2C2C2"/>
              </a:solidFill>
              <a:prstDash val="solid"/>
              <a:miter lim="8000"/>
              <a:headEnd len="sm" w="sm" type="none"/>
              <a:tailEnd len="sm" w="sm" type="stealth"/>
            </a:ln>
          </p:spPr>
        </p:cxnSp>
        <p:cxnSp>
          <p:nvCxnSpPr>
            <p:cNvPr id="1662" name="Google Shape;1662;p50"/>
            <p:cNvCxnSpPr>
              <a:endCxn id="1652" idx="2"/>
            </p:cNvCxnSpPr>
            <p:nvPr/>
          </p:nvCxnSpPr>
          <p:spPr>
            <a:xfrm flipH="1" rot="10800000">
              <a:off x="4605150" y="1939988"/>
              <a:ext cx="1731600" cy="252900"/>
            </a:xfrm>
            <a:prstGeom prst="bentConnector2">
              <a:avLst/>
            </a:prstGeom>
            <a:noFill/>
            <a:ln cap="flat" cmpd="sng" w="9525">
              <a:solidFill>
                <a:srgbClr val="C2C2C2"/>
              </a:solidFill>
              <a:prstDash val="solid"/>
              <a:miter lim="8000"/>
              <a:headEnd len="sm" w="sm" type="none"/>
              <a:tailEnd len="sm" w="sm" type="none"/>
            </a:ln>
          </p:spPr>
        </p:cxnSp>
        <p:cxnSp>
          <p:nvCxnSpPr>
            <p:cNvPr id="1663" name="Google Shape;1663;p50"/>
            <p:cNvCxnSpPr>
              <a:endCxn id="1656" idx="3"/>
            </p:cNvCxnSpPr>
            <p:nvPr/>
          </p:nvCxnSpPr>
          <p:spPr>
            <a:xfrm flipH="1">
              <a:off x="5347350" y="2634375"/>
              <a:ext cx="291600" cy="600"/>
            </a:xfrm>
            <a:prstGeom prst="bentConnector3">
              <a:avLst>
                <a:gd fmla="val 50000" name="adj1"/>
              </a:avLst>
            </a:prstGeom>
            <a:noFill/>
            <a:ln cap="flat" cmpd="sng" w="9525">
              <a:solidFill>
                <a:srgbClr val="C2C2C2"/>
              </a:solidFill>
              <a:prstDash val="solid"/>
              <a:miter lim="8000"/>
              <a:headEnd len="sm" w="sm" type="stealth"/>
              <a:tailEnd len="sm" w="sm" type="none"/>
            </a:ln>
          </p:spPr>
        </p:cxnSp>
        <p:sp>
          <p:nvSpPr>
            <p:cNvPr id="1664" name="Google Shape;1664;p50"/>
            <p:cNvSpPr txBox="1"/>
            <p:nvPr/>
          </p:nvSpPr>
          <p:spPr>
            <a:xfrm>
              <a:off x="3809250" y="3330050"/>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Roboto"/>
                  <a:ea typeface="Roboto"/>
                  <a:cs typeface="Roboto"/>
                  <a:sym typeface="Roboto"/>
                </a:rPr>
                <a:t>Pathway Analysis</a:t>
              </a:r>
              <a:endParaRPr b="0" i="0" sz="1100" u="none" cap="none" strike="noStrike">
                <a:solidFill>
                  <a:srgbClr val="FFFFFF"/>
                </a:solidFill>
                <a:latin typeface="Roboto"/>
                <a:ea typeface="Roboto"/>
                <a:cs typeface="Roboto"/>
                <a:sym typeface="Roboto"/>
              </a:endParaRPr>
            </a:p>
          </p:txBody>
        </p:sp>
        <p:cxnSp>
          <p:nvCxnSpPr>
            <p:cNvPr id="1665" name="Google Shape;1665;p50"/>
            <p:cNvCxnSpPr/>
            <p:nvPr/>
          </p:nvCxnSpPr>
          <p:spPr>
            <a:xfrm rot="-5400000">
              <a:off x="4341900" y="4009013"/>
              <a:ext cx="474000" cy="600"/>
            </a:xfrm>
            <a:prstGeom prst="bentConnector3">
              <a:avLst>
                <a:gd fmla="val 50000" name="adj1"/>
              </a:avLst>
            </a:prstGeom>
            <a:noFill/>
            <a:ln cap="flat" cmpd="sng" w="9525">
              <a:solidFill>
                <a:srgbClr val="C2C2C2"/>
              </a:solidFill>
              <a:prstDash val="solid"/>
              <a:miter lim="8000"/>
              <a:headEnd len="sm" w="sm" type="stealth"/>
              <a:tailEnd len="sm" w="sm" type="none"/>
            </a:ln>
          </p:spPr>
        </p:cxnSp>
        <p:sp>
          <p:nvSpPr>
            <p:cNvPr id="1666" name="Google Shape;1666;p50"/>
            <p:cNvSpPr txBox="1"/>
            <p:nvPr/>
          </p:nvSpPr>
          <p:spPr>
            <a:xfrm>
              <a:off x="3809550" y="4246250"/>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Roboto"/>
                  <a:ea typeface="Roboto"/>
                  <a:cs typeface="Roboto"/>
                  <a:sym typeface="Roboto"/>
                </a:rPr>
                <a:t>Kinase Enrichment Analysis</a:t>
              </a:r>
              <a:endParaRPr b="0" i="0" sz="1100" u="none" cap="none" strike="noStrike">
                <a:solidFill>
                  <a:srgbClr val="FFFFFF"/>
                </a:solidFill>
                <a:latin typeface="Roboto"/>
                <a:ea typeface="Roboto"/>
                <a:cs typeface="Roboto"/>
                <a:sym typeface="Roboto"/>
              </a:endParaRPr>
            </a:p>
          </p:txBody>
        </p:sp>
        <p:pic>
          <p:nvPicPr>
            <p:cNvPr id="1667" name="Google Shape;1667;p50"/>
            <p:cNvPicPr preferRelativeResize="0"/>
            <p:nvPr/>
          </p:nvPicPr>
          <p:blipFill rotWithShape="1">
            <a:blip r:embed="rId3">
              <a:alphaModFix/>
            </a:blip>
            <a:srcRect b="697920" l="1034689" r="-1034689" t="-697920"/>
            <a:stretch/>
          </p:blipFill>
          <p:spPr>
            <a:xfrm>
              <a:off x="8399475" y="108400"/>
              <a:ext cx="645700" cy="645049"/>
            </a:xfrm>
            <a:prstGeom prst="rect">
              <a:avLst/>
            </a:prstGeom>
            <a:noFill/>
            <a:ln>
              <a:noFill/>
            </a:ln>
          </p:spPr>
        </p:pic>
        <p:cxnSp>
          <p:nvCxnSpPr>
            <p:cNvPr id="1668" name="Google Shape;1668;p50"/>
            <p:cNvCxnSpPr>
              <a:stCxn id="1669" idx="0"/>
              <a:endCxn id="1664" idx="2"/>
            </p:cNvCxnSpPr>
            <p:nvPr/>
          </p:nvCxnSpPr>
          <p:spPr>
            <a:xfrm flipH="1" rot="5400000">
              <a:off x="5256075" y="3094638"/>
              <a:ext cx="474000" cy="1829700"/>
            </a:xfrm>
            <a:prstGeom prst="bentConnector3">
              <a:avLst>
                <a:gd fmla="val 49993" name="adj1"/>
              </a:avLst>
            </a:prstGeom>
            <a:noFill/>
            <a:ln cap="flat" cmpd="sng" w="9525">
              <a:solidFill>
                <a:srgbClr val="C2C2C2"/>
              </a:solidFill>
              <a:prstDash val="solid"/>
              <a:miter lim="8000"/>
              <a:headEnd len="sm" w="sm" type="stealth"/>
              <a:tailEnd len="sm" w="sm" type="none"/>
            </a:ln>
          </p:spPr>
        </p:cxnSp>
        <p:sp>
          <p:nvSpPr>
            <p:cNvPr id="1669" name="Google Shape;1669;p50"/>
            <p:cNvSpPr txBox="1"/>
            <p:nvPr/>
          </p:nvSpPr>
          <p:spPr>
            <a:xfrm>
              <a:off x="5638875" y="4246488"/>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Roboto"/>
                  <a:ea typeface="Roboto"/>
                  <a:cs typeface="Roboto"/>
                  <a:sym typeface="Roboto"/>
                </a:rPr>
                <a:t>Transcription Factor Enrichment Analysis</a:t>
              </a:r>
              <a:endParaRPr b="0" i="0" sz="1100" u="none" cap="none" strike="noStrike">
                <a:solidFill>
                  <a:srgbClr val="FFFFFF"/>
                </a:solidFill>
                <a:latin typeface="Roboto"/>
                <a:ea typeface="Roboto"/>
                <a:cs typeface="Roboto"/>
                <a:sym typeface="Roboto"/>
              </a:endParaRPr>
            </a:p>
          </p:txBody>
        </p:sp>
        <p:cxnSp>
          <p:nvCxnSpPr>
            <p:cNvPr id="1670" name="Google Shape;1670;p50"/>
            <p:cNvCxnSpPr>
              <a:stCxn id="1671" idx="0"/>
            </p:cNvCxnSpPr>
            <p:nvPr/>
          </p:nvCxnSpPr>
          <p:spPr>
            <a:xfrm flipH="1" rot="5400000">
              <a:off x="5393475" y="2315650"/>
              <a:ext cx="219900" cy="1809000"/>
            </a:xfrm>
            <a:prstGeom prst="bentConnector2">
              <a:avLst/>
            </a:prstGeom>
            <a:noFill/>
            <a:ln cap="flat" cmpd="sng" w="9525">
              <a:solidFill>
                <a:srgbClr val="C2C2C2"/>
              </a:solidFill>
              <a:prstDash val="solid"/>
              <a:miter lim="8000"/>
              <a:headEnd len="sm" w="sm" type="stealth"/>
              <a:tailEnd len="sm" w="sm" type="none"/>
            </a:ln>
          </p:spPr>
        </p:cxnSp>
        <p:sp>
          <p:nvSpPr>
            <p:cNvPr id="1671" name="Google Shape;1671;p50"/>
            <p:cNvSpPr txBox="1"/>
            <p:nvPr/>
          </p:nvSpPr>
          <p:spPr>
            <a:xfrm>
              <a:off x="5638875" y="3330100"/>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Roboto"/>
                  <a:ea typeface="Roboto"/>
                  <a:cs typeface="Roboto"/>
                  <a:sym typeface="Roboto"/>
                </a:rPr>
                <a:t>Gene Ontology</a:t>
              </a:r>
              <a:endParaRPr b="0" i="0" sz="1100" u="none" cap="none" strike="noStrike">
                <a:solidFill>
                  <a:srgbClr val="FFFFFF"/>
                </a:solidFill>
                <a:latin typeface="Roboto"/>
                <a:ea typeface="Roboto"/>
                <a:cs typeface="Roboto"/>
                <a:sym typeface="Roboto"/>
              </a:endParaRPr>
            </a:p>
          </p:txBody>
        </p:sp>
      </p:grpSp>
      <p:cxnSp>
        <p:nvCxnSpPr>
          <p:cNvPr id="1672" name="Google Shape;1672;p50"/>
          <p:cNvCxnSpPr/>
          <p:nvPr/>
        </p:nvCxnSpPr>
        <p:spPr>
          <a:xfrm rot="10800000">
            <a:off x="7222125" y="3525875"/>
            <a:ext cx="569100" cy="558900"/>
          </a:xfrm>
          <a:prstGeom prst="bentConnector3">
            <a:avLst>
              <a:gd fmla="val 50000" name="adj1"/>
            </a:avLst>
          </a:prstGeom>
          <a:noFill/>
          <a:ln cap="flat" cmpd="sng" w="9525">
            <a:solidFill>
              <a:srgbClr val="C2C2C2"/>
            </a:solidFill>
            <a:prstDash val="solid"/>
            <a:miter lim="8000"/>
            <a:headEnd len="sm" w="sm" type="stealth"/>
            <a:tailEnd len="sm" w="sm" type="none"/>
          </a:ln>
        </p:spPr>
      </p:cxnSp>
      <p:cxnSp>
        <p:nvCxnSpPr>
          <p:cNvPr id="1673" name="Google Shape;1673;p50"/>
          <p:cNvCxnSpPr>
            <a:endCxn id="1669" idx="3"/>
          </p:cNvCxnSpPr>
          <p:nvPr/>
        </p:nvCxnSpPr>
        <p:spPr>
          <a:xfrm flipH="1">
            <a:off x="7176975" y="4092138"/>
            <a:ext cx="659400" cy="375600"/>
          </a:xfrm>
          <a:prstGeom prst="bentConnector3">
            <a:avLst>
              <a:gd fmla="val 50000" name="adj1"/>
            </a:avLst>
          </a:prstGeom>
          <a:noFill/>
          <a:ln cap="flat" cmpd="sng" w="9525">
            <a:solidFill>
              <a:srgbClr val="C2C2C2"/>
            </a:solidFill>
            <a:prstDash val="solid"/>
            <a:miter lim="8000"/>
            <a:headEnd len="sm" w="sm" type="stealth"/>
            <a:tailEnd len="sm" w="sm" type="none"/>
          </a:ln>
        </p:spPr>
      </p:cxnSp>
      <p:sp>
        <p:nvSpPr>
          <p:cNvPr id="1674" name="Google Shape;1674;p50"/>
          <p:cNvSpPr txBox="1"/>
          <p:nvPr/>
        </p:nvSpPr>
        <p:spPr>
          <a:xfrm>
            <a:off x="7747423" y="3802250"/>
            <a:ext cx="135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Roboto"/>
                <a:ea typeface="Roboto"/>
                <a:cs typeface="Roboto"/>
                <a:sym typeface="Roboto"/>
              </a:rPr>
              <a:t>Survival Analysis</a:t>
            </a:r>
            <a:endParaRPr b="0" i="0" sz="1100" u="none" cap="none" strike="noStrike">
              <a:solidFill>
                <a:srgbClr val="FFFFFF"/>
              </a:solidFill>
              <a:latin typeface="Roboto"/>
              <a:ea typeface="Roboto"/>
              <a:cs typeface="Roboto"/>
              <a:sym typeface="Roboto"/>
            </a:endParaRPr>
          </a:p>
        </p:txBody>
      </p:sp>
      <p:grpSp>
        <p:nvGrpSpPr>
          <p:cNvPr id="1675" name="Google Shape;1675;p50"/>
          <p:cNvGrpSpPr/>
          <p:nvPr/>
        </p:nvGrpSpPr>
        <p:grpSpPr>
          <a:xfrm rot="-5400000">
            <a:off x="3201122" y="4295429"/>
            <a:ext cx="285941" cy="344114"/>
            <a:chOff x="6999166" y="2292572"/>
            <a:chExt cx="792300" cy="1041192"/>
          </a:xfrm>
        </p:grpSpPr>
        <p:cxnSp>
          <p:nvCxnSpPr>
            <p:cNvPr id="1676" name="Google Shape;1676;p50"/>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1677" name="Google Shape;1677;p50"/>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0"/>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50"/>
          <p:cNvGrpSpPr/>
          <p:nvPr/>
        </p:nvGrpSpPr>
        <p:grpSpPr>
          <a:xfrm rot="-5400000">
            <a:off x="3201122" y="3382554"/>
            <a:ext cx="285941" cy="344114"/>
            <a:chOff x="6999166" y="2292572"/>
            <a:chExt cx="792300" cy="1041192"/>
          </a:xfrm>
        </p:grpSpPr>
        <p:cxnSp>
          <p:nvCxnSpPr>
            <p:cNvPr id="1680" name="Google Shape;1680;p50"/>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1681" name="Google Shape;1681;p50"/>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0"/>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 name="Google Shape;1683;p50"/>
          <p:cNvGrpSpPr/>
          <p:nvPr/>
        </p:nvGrpSpPr>
        <p:grpSpPr>
          <a:xfrm rot="-5400000">
            <a:off x="3201122" y="2448516"/>
            <a:ext cx="285941" cy="344114"/>
            <a:chOff x="6999166" y="2292572"/>
            <a:chExt cx="792300" cy="1041192"/>
          </a:xfrm>
        </p:grpSpPr>
        <p:cxnSp>
          <p:nvCxnSpPr>
            <p:cNvPr id="1684" name="Google Shape;1684;p50"/>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1685" name="Google Shape;1685;p50"/>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0"/>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50"/>
          <p:cNvGrpSpPr/>
          <p:nvPr/>
        </p:nvGrpSpPr>
        <p:grpSpPr>
          <a:xfrm rot="-5400000">
            <a:off x="3201122" y="1514479"/>
            <a:ext cx="285941" cy="344114"/>
            <a:chOff x="6999166" y="2292572"/>
            <a:chExt cx="792300" cy="1041192"/>
          </a:xfrm>
        </p:grpSpPr>
        <p:cxnSp>
          <p:nvCxnSpPr>
            <p:cNvPr id="1688" name="Google Shape;1688;p50"/>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1689" name="Google Shape;1689;p50"/>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0"/>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91" name="Google Shape;1691;p50"/>
          <p:cNvCxnSpPr>
            <a:endCxn id="1678" idx="2"/>
          </p:cNvCxnSpPr>
          <p:nvPr/>
        </p:nvCxnSpPr>
        <p:spPr>
          <a:xfrm flipH="1">
            <a:off x="3303010" y="644222"/>
            <a:ext cx="3600" cy="3929700"/>
          </a:xfrm>
          <a:prstGeom prst="straightConnector1">
            <a:avLst/>
          </a:prstGeom>
          <a:noFill/>
          <a:ln cap="flat" cmpd="sng" w="19050">
            <a:solidFill>
              <a:srgbClr val="435D74"/>
            </a:solidFill>
            <a:prstDash val="solid"/>
            <a:round/>
            <a:headEnd len="med" w="med" type="none"/>
            <a:tailEnd len="med" w="med" type="none"/>
          </a:ln>
        </p:spPr>
      </p:cxnSp>
      <p:grpSp>
        <p:nvGrpSpPr>
          <p:cNvPr id="1692" name="Google Shape;1692;p50"/>
          <p:cNvGrpSpPr/>
          <p:nvPr/>
        </p:nvGrpSpPr>
        <p:grpSpPr>
          <a:xfrm rot="-5400000">
            <a:off x="3201122" y="477929"/>
            <a:ext cx="285941" cy="344114"/>
            <a:chOff x="6999166" y="2292572"/>
            <a:chExt cx="792300" cy="1041192"/>
          </a:xfrm>
        </p:grpSpPr>
        <p:cxnSp>
          <p:nvCxnSpPr>
            <p:cNvPr id="1693" name="Google Shape;1693;p50"/>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1694" name="Google Shape;1694;p50"/>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0"/>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9" name="Shape 1699"/>
        <p:cNvGrpSpPr/>
        <p:nvPr/>
      </p:nvGrpSpPr>
      <p:grpSpPr>
        <a:xfrm>
          <a:off x="0" y="0"/>
          <a:ext cx="0" cy="0"/>
          <a:chOff x="0" y="0"/>
          <a:chExt cx="0" cy="0"/>
        </a:xfrm>
      </p:grpSpPr>
      <p:sp>
        <p:nvSpPr>
          <p:cNvPr id="1700" name="Google Shape;1700;p51"/>
          <p:cNvSpPr txBox="1"/>
          <p:nvPr>
            <p:ph type="title"/>
          </p:nvPr>
        </p:nvSpPr>
        <p:spPr>
          <a:xfrm>
            <a:off x="258600" y="206650"/>
            <a:ext cx="77205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212121"/>
                </a:solidFill>
                <a:latin typeface="Times New Roman"/>
                <a:ea typeface="Times New Roman"/>
                <a:cs typeface="Times New Roman"/>
                <a:sym typeface="Times New Roman"/>
              </a:rPr>
              <a:t>Feature Importance</a:t>
            </a:r>
            <a:endParaRPr>
              <a:solidFill>
                <a:srgbClr val="212121"/>
              </a:solidFill>
              <a:latin typeface="Times New Roman"/>
              <a:ea typeface="Times New Roman"/>
              <a:cs typeface="Times New Roman"/>
              <a:sym typeface="Times New Roman"/>
            </a:endParaRPr>
          </a:p>
        </p:txBody>
      </p:sp>
      <p:grpSp>
        <p:nvGrpSpPr>
          <p:cNvPr id="1701" name="Google Shape;1701;p51"/>
          <p:cNvGrpSpPr/>
          <p:nvPr/>
        </p:nvGrpSpPr>
        <p:grpSpPr>
          <a:xfrm>
            <a:off x="3507375" y="694138"/>
            <a:ext cx="5143200" cy="4158662"/>
            <a:chOff x="3808950" y="454738"/>
            <a:chExt cx="5143200" cy="4158662"/>
          </a:xfrm>
        </p:grpSpPr>
        <p:cxnSp>
          <p:nvCxnSpPr>
            <p:cNvPr id="1702" name="Google Shape;1702;p51"/>
            <p:cNvCxnSpPr>
              <a:stCxn id="1703" idx="0"/>
              <a:endCxn id="1704" idx="2"/>
            </p:cNvCxnSpPr>
            <p:nvPr/>
          </p:nvCxnSpPr>
          <p:spPr>
            <a:xfrm rot="-5400000">
              <a:off x="3733050" y="1742488"/>
              <a:ext cx="1691100" cy="600"/>
            </a:xfrm>
            <a:prstGeom prst="bentConnector3">
              <a:avLst>
                <a:gd fmla="val 50000" name="adj1"/>
              </a:avLst>
            </a:prstGeom>
            <a:noFill/>
            <a:ln cap="flat" cmpd="sng" w="9525">
              <a:solidFill>
                <a:srgbClr val="C2C2C2"/>
              </a:solidFill>
              <a:prstDash val="solid"/>
              <a:miter lim="8000"/>
              <a:headEnd len="sm" w="sm" type="stealth"/>
              <a:tailEnd len="sm" w="sm" type="none"/>
            </a:ln>
          </p:spPr>
        </p:cxnSp>
        <p:cxnSp>
          <p:nvCxnSpPr>
            <p:cNvPr id="1705" name="Google Shape;1705;p51"/>
            <p:cNvCxnSpPr>
              <a:stCxn id="1706" idx="0"/>
              <a:endCxn id="1707" idx="2"/>
            </p:cNvCxnSpPr>
            <p:nvPr/>
          </p:nvCxnSpPr>
          <p:spPr>
            <a:xfrm flipH="1" rot="5400000">
              <a:off x="5294175" y="3057150"/>
              <a:ext cx="398400" cy="1829100"/>
            </a:xfrm>
            <a:prstGeom prst="bentConnector3">
              <a:avLst>
                <a:gd fmla="val 49989" name="adj1"/>
              </a:avLst>
            </a:prstGeom>
            <a:noFill/>
            <a:ln cap="flat" cmpd="sng" w="9525">
              <a:solidFill>
                <a:srgbClr val="C2C2C2"/>
              </a:solidFill>
              <a:prstDash val="solid"/>
              <a:miter lim="8000"/>
              <a:headEnd len="sm" w="sm" type="stealth"/>
              <a:tailEnd len="sm" w="sm" type="none"/>
            </a:ln>
          </p:spPr>
        </p:cxnSp>
        <p:cxnSp>
          <p:nvCxnSpPr>
            <p:cNvPr id="1708" name="Google Shape;1708;p51"/>
            <p:cNvCxnSpPr>
              <a:endCxn id="1703" idx="2"/>
            </p:cNvCxnSpPr>
            <p:nvPr/>
          </p:nvCxnSpPr>
          <p:spPr>
            <a:xfrm rot="-5400000">
              <a:off x="4341150" y="3267388"/>
              <a:ext cx="473700" cy="600"/>
            </a:xfrm>
            <a:prstGeom prst="bentConnector3">
              <a:avLst>
                <a:gd fmla="val 50000" name="adj1"/>
              </a:avLst>
            </a:prstGeom>
            <a:noFill/>
            <a:ln cap="flat" cmpd="sng" w="9525">
              <a:solidFill>
                <a:srgbClr val="C2C2C2"/>
              </a:solidFill>
              <a:prstDash val="solid"/>
              <a:miter lim="8000"/>
              <a:headEnd len="sm" w="sm" type="none"/>
              <a:tailEnd len="sm" w="sm" type="none"/>
            </a:ln>
          </p:spPr>
        </p:cxnSp>
        <p:sp>
          <p:nvSpPr>
            <p:cNvPr id="1704" name="Google Shape;1704;p51"/>
            <p:cNvSpPr txBox="1"/>
            <p:nvPr/>
          </p:nvSpPr>
          <p:spPr>
            <a:xfrm>
              <a:off x="3809250" y="454750"/>
              <a:ext cx="1538100" cy="442500"/>
            </a:xfrm>
            <a:prstGeom prst="rect">
              <a:avLst/>
            </a:prstGeom>
            <a:solidFill>
              <a:srgbClr val="155B54"/>
            </a:solidFill>
            <a:ln cap="flat" cmpd="sng" w="19050">
              <a:solidFill>
                <a:srgbClr val="155B54"/>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miRNA DATA</a:t>
              </a:r>
              <a:endParaRPr b="0" i="0" sz="1100" u="none" cap="none" strike="noStrike">
                <a:solidFill>
                  <a:srgbClr val="FFFFFF"/>
                </a:solidFill>
                <a:latin typeface="Roboto"/>
                <a:ea typeface="Roboto"/>
                <a:cs typeface="Roboto"/>
                <a:sym typeface="Roboto"/>
              </a:endParaRPr>
            </a:p>
          </p:txBody>
        </p:sp>
        <p:sp>
          <p:nvSpPr>
            <p:cNvPr id="1703" name="Google Shape;1703;p51"/>
            <p:cNvSpPr txBox="1"/>
            <p:nvPr/>
          </p:nvSpPr>
          <p:spPr>
            <a:xfrm>
              <a:off x="3809250" y="2588338"/>
              <a:ext cx="1538100" cy="442500"/>
            </a:xfrm>
            <a:prstGeom prst="rect">
              <a:avLst/>
            </a:prstGeom>
            <a:solidFill>
              <a:srgbClr val="1D7E74"/>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MRNA Target to specific MiRNA</a:t>
              </a:r>
              <a:endParaRPr b="0" i="0" sz="1100" u="none" cap="none" strike="noStrike">
                <a:solidFill>
                  <a:srgbClr val="FFFFFF"/>
                </a:solidFill>
                <a:latin typeface="Roboto"/>
                <a:ea typeface="Roboto"/>
                <a:cs typeface="Roboto"/>
                <a:sym typeface="Roboto"/>
              </a:endParaRPr>
            </a:p>
          </p:txBody>
        </p:sp>
        <p:sp>
          <p:nvSpPr>
            <p:cNvPr id="1709" name="Google Shape;1709;p51"/>
            <p:cNvSpPr txBox="1"/>
            <p:nvPr/>
          </p:nvSpPr>
          <p:spPr>
            <a:xfrm>
              <a:off x="5638875" y="454738"/>
              <a:ext cx="1538100" cy="442500"/>
            </a:xfrm>
            <a:prstGeom prst="rect">
              <a:avLst/>
            </a:prstGeom>
            <a:solidFill>
              <a:srgbClr val="1D7E74"/>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mRNA DATA</a:t>
              </a:r>
              <a:endParaRPr b="0" i="0" sz="1100" u="none" cap="none" strike="noStrike">
                <a:solidFill>
                  <a:srgbClr val="FFFFFF"/>
                </a:solidFill>
                <a:latin typeface="Roboto"/>
                <a:ea typeface="Roboto"/>
                <a:cs typeface="Roboto"/>
                <a:sym typeface="Roboto"/>
              </a:endParaRPr>
            </a:p>
          </p:txBody>
        </p:sp>
        <p:sp>
          <p:nvSpPr>
            <p:cNvPr id="1710" name="Google Shape;1710;p51"/>
            <p:cNvSpPr txBox="1"/>
            <p:nvPr/>
          </p:nvSpPr>
          <p:spPr>
            <a:xfrm>
              <a:off x="5639475" y="3330100"/>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37 Genes </a:t>
              </a:r>
              <a:endParaRPr b="0" i="0" sz="1100" u="none" cap="none" strike="noStrike">
                <a:solidFill>
                  <a:srgbClr val="FFFFFF"/>
                </a:solidFill>
                <a:latin typeface="Roboto"/>
                <a:ea typeface="Roboto"/>
                <a:cs typeface="Roboto"/>
                <a:sym typeface="Roboto"/>
              </a:endParaRPr>
            </a:p>
          </p:txBody>
        </p:sp>
        <p:sp>
          <p:nvSpPr>
            <p:cNvPr id="1707" name="Google Shape;1707;p51"/>
            <p:cNvSpPr txBox="1"/>
            <p:nvPr/>
          </p:nvSpPr>
          <p:spPr>
            <a:xfrm>
              <a:off x="3809850" y="3330088"/>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90 Genes</a:t>
              </a:r>
              <a:endParaRPr b="0" i="0" sz="1100" u="none" cap="none" strike="noStrike">
                <a:solidFill>
                  <a:srgbClr val="FFFFFF"/>
                </a:solidFill>
                <a:latin typeface="Roboto"/>
                <a:ea typeface="Roboto"/>
                <a:cs typeface="Roboto"/>
                <a:sym typeface="Roboto"/>
              </a:endParaRPr>
            </a:p>
          </p:txBody>
        </p:sp>
        <p:sp>
          <p:nvSpPr>
            <p:cNvPr id="1711" name="Google Shape;1711;p51"/>
            <p:cNvSpPr txBox="1"/>
            <p:nvPr/>
          </p:nvSpPr>
          <p:spPr>
            <a:xfrm>
              <a:off x="7414050" y="454738"/>
              <a:ext cx="1538100" cy="442500"/>
            </a:xfrm>
            <a:prstGeom prst="rect">
              <a:avLst/>
            </a:prstGeom>
            <a:solidFill>
              <a:srgbClr val="1D7E74"/>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METHYLATION DATA</a:t>
              </a:r>
              <a:endParaRPr b="0" i="0" sz="1100" u="none" cap="none" strike="noStrike">
                <a:solidFill>
                  <a:srgbClr val="FFFFFF"/>
                </a:solidFill>
                <a:latin typeface="Roboto"/>
                <a:ea typeface="Roboto"/>
                <a:cs typeface="Roboto"/>
                <a:sym typeface="Roboto"/>
              </a:endParaRPr>
            </a:p>
          </p:txBody>
        </p:sp>
        <p:sp>
          <p:nvSpPr>
            <p:cNvPr id="1712" name="Google Shape;1712;p51"/>
            <p:cNvSpPr txBox="1"/>
            <p:nvPr/>
          </p:nvSpPr>
          <p:spPr>
            <a:xfrm>
              <a:off x="3808950" y="1885313"/>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ML Classification on 12 miRNA</a:t>
              </a:r>
              <a:endParaRPr b="0" i="0" sz="1100" u="none" cap="none" strike="noStrike">
                <a:solidFill>
                  <a:srgbClr val="FFFFFF"/>
                </a:solidFill>
                <a:latin typeface="Roboto"/>
                <a:ea typeface="Roboto"/>
                <a:cs typeface="Roboto"/>
                <a:sym typeface="Roboto"/>
              </a:endParaRPr>
            </a:p>
          </p:txBody>
        </p:sp>
        <p:cxnSp>
          <p:nvCxnSpPr>
            <p:cNvPr id="1713" name="Google Shape;1713;p51"/>
            <p:cNvCxnSpPr>
              <a:stCxn id="1710" idx="0"/>
              <a:endCxn id="1714" idx="2"/>
            </p:cNvCxnSpPr>
            <p:nvPr/>
          </p:nvCxnSpPr>
          <p:spPr>
            <a:xfrm rot="-5400000">
              <a:off x="5556225" y="2477200"/>
              <a:ext cx="1705200" cy="600"/>
            </a:xfrm>
            <a:prstGeom prst="bentConnector3">
              <a:avLst>
                <a:gd fmla="val 50003" name="adj1"/>
              </a:avLst>
            </a:prstGeom>
            <a:noFill/>
            <a:ln cap="flat" cmpd="sng" w="9525">
              <a:solidFill>
                <a:srgbClr val="C2C2C2"/>
              </a:solidFill>
              <a:prstDash val="solid"/>
              <a:miter lim="8000"/>
              <a:headEnd len="sm" w="sm" type="stealth"/>
              <a:tailEnd len="sm" w="sm" type="none"/>
            </a:ln>
          </p:spPr>
        </p:cxnSp>
        <p:sp>
          <p:nvSpPr>
            <p:cNvPr id="1715" name="Google Shape;1715;p51"/>
            <p:cNvSpPr txBox="1"/>
            <p:nvPr/>
          </p:nvSpPr>
          <p:spPr>
            <a:xfrm>
              <a:off x="3809850" y="1182275"/>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ML Feature selection</a:t>
              </a:r>
              <a:endParaRPr b="0" i="0" sz="1100" u="none" cap="none" strike="noStrike">
                <a:solidFill>
                  <a:srgbClr val="FFFFFF"/>
                </a:solidFill>
                <a:latin typeface="Roboto"/>
                <a:ea typeface="Roboto"/>
                <a:cs typeface="Roboto"/>
                <a:sym typeface="Roboto"/>
              </a:endParaRPr>
            </a:p>
          </p:txBody>
        </p:sp>
        <p:sp>
          <p:nvSpPr>
            <p:cNvPr id="1714" name="Google Shape;1714;p51"/>
            <p:cNvSpPr txBox="1"/>
            <p:nvPr/>
          </p:nvSpPr>
          <p:spPr>
            <a:xfrm>
              <a:off x="5639175" y="1182288"/>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ML Feature Selection</a:t>
              </a:r>
              <a:endParaRPr b="0" i="0" sz="1100" u="none" cap="none" strike="noStrike">
                <a:solidFill>
                  <a:srgbClr val="FFFFFF"/>
                </a:solidFill>
                <a:latin typeface="Roboto"/>
                <a:ea typeface="Roboto"/>
                <a:cs typeface="Roboto"/>
                <a:sym typeface="Roboto"/>
              </a:endParaRPr>
            </a:p>
          </p:txBody>
        </p:sp>
        <p:sp>
          <p:nvSpPr>
            <p:cNvPr id="1706" name="Google Shape;1706;p51"/>
            <p:cNvSpPr txBox="1"/>
            <p:nvPr/>
          </p:nvSpPr>
          <p:spPr>
            <a:xfrm>
              <a:off x="5638875" y="4170900"/>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Pathway Analysis</a:t>
              </a:r>
              <a:endParaRPr b="0" i="0" sz="1100" u="none" cap="none" strike="noStrike">
                <a:solidFill>
                  <a:srgbClr val="FFFFFF"/>
                </a:solidFill>
                <a:latin typeface="Roboto"/>
                <a:ea typeface="Roboto"/>
                <a:cs typeface="Roboto"/>
                <a:sym typeface="Roboto"/>
              </a:endParaRPr>
            </a:p>
          </p:txBody>
        </p:sp>
      </p:grpSp>
      <p:cxnSp>
        <p:nvCxnSpPr>
          <p:cNvPr id="1716" name="Google Shape;1716;p51"/>
          <p:cNvCxnSpPr>
            <a:stCxn id="1714" idx="0"/>
            <a:endCxn id="1709" idx="2"/>
          </p:cNvCxnSpPr>
          <p:nvPr/>
        </p:nvCxnSpPr>
        <p:spPr>
          <a:xfrm rot="-5400000">
            <a:off x="5964450" y="1278888"/>
            <a:ext cx="285000" cy="600"/>
          </a:xfrm>
          <a:prstGeom prst="bentConnector3">
            <a:avLst>
              <a:gd fmla="val 50009" name="adj1"/>
            </a:avLst>
          </a:prstGeom>
          <a:noFill/>
          <a:ln cap="flat" cmpd="sng" w="9525">
            <a:solidFill>
              <a:srgbClr val="C2C2C2"/>
            </a:solidFill>
            <a:prstDash val="solid"/>
            <a:miter lim="8000"/>
            <a:headEnd len="sm" w="sm" type="stealth"/>
            <a:tailEnd len="sm" w="sm" type="none"/>
          </a:ln>
        </p:spPr>
      </p:cxnSp>
      <p:sp>
        <p:nvSpPr>
          <p:cNvPr id="1717" name="Google Shape;1717;p51"/>
          <p:cNvSpPr txBox="1"/>
          <p:nvPr/>
        </p:nvSpPr>
        <p:spPr>
          <a:xfrm>
            <a:off x="5360025" y="2089063"/>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ML Classification on 37 mRNA</a:t>
            </a:r>
            <a:endParaRPr b="0" i="0" sz="1100" u="none" cap="none" strike="noStrike">
              <a:solidFill>
                <a:srgbClr val="FFFFFF"/>
              </a:solidFill>
              <a:latin typeface="Roboto"/>
              <a:ea typeface="Roboto"/>
              <a:cs typeface="Roboto"/>
              <a:sym typeface="Roboto"/>
            </a:endParaRPr>
          </a:p>
        </p:txBody>
      </p:sp>
      <p:cxnSp>
        <p:nvCxnSpPr>
          <p:cNvPr id="1718" name="Google Shape;1718;p51"/>
          <p:cNvCxnSpPr>
            <a:stCxn id="1706" idx="0"/>
            <a:endCxn id="1710" idx="2"/>
          </p:cNvCxnSpPr>
          <p:nvPr/>
        </p:nvCxnSpPr>
        <p:spPr>
          <a:xfrm rot="-5400000">
            <a:off x="5907450" y="4210800"/>
            <a:ext cx="398400" cy="600"/>
          </a:xfrm>
          <a:prstGeom prst="bentConnector3">
            <a:avLst>
              <a:gd fmla="val 49987" name="adj1"/>
            </a:avLst>
          </a:prstGeom>
          <a:noFill/>
          <a:ln cap="flat" cmpd="sng" w="9525">
            <a:solidFill>
              <a:srgbClr val="C2C2C2"/>
            </a:solidFill>
            <a:prstDash val="solid"/>
            <a:miter lim="8000"/>
            <a:headEnd len="sm" w="sm" type="stealth"/>
            <a:tailEnd len="sm" w="sm" type="none"/>
          </a:ln>
        </p:spPr>
      </p:cxnSp>
      <p:sp>
        <p:nvSpPr>
          <p:cNvPr id="1719" name="Google Shape;1719;p51"/>
          <p:cNvSpPr txBox="1"/>
          <p:nvPr/>
        </p:nvSpPr>
        <p:spPr>
          <a:xfrm>
            <a:off x="400425" y="1121625"/>
            <a:ext cx="25551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Times New Roman"/>
                <a:ea typeface="Times New Roman"/>
                <a:cs typeface="Times New Roman"/>
                <a:sym typeface="Times New Roman"/>
              </a:rPr>
              <a:t>PPARGC1A - The PPARγ coactivator 1 alpha (PGC1α) is a prostate tumor suppressor that controls the balance between anabolism and catabolism. PGC1A downregulation in prostate cancer is causally associated with the development of metastasis.</a:t>
            </a:r>
            <a:endParaRPr>
              <a:latin typeface="Montserrat Medium"/>
              <a:ea typeface="Montserrat Medium"/>
              <a:cs typeface="Montserrat Medium"/>
              <a:sym typeface="Montserrat Medium"/>
            </a:endParaRPr>
          </a:p>
        </p:txBody>
      </p:sp>
      <p:cxnSp>
        <p:nvCxnSpPr>
          <p:cNvPr id="1720" name="Google Shape;1720;p51"/>
          <p:cNvCxnSpPr/>
          <p:nvPr/>
        </p:nvCxnSpPr>
        <p:spPr>
          <a:xfrm rot="-5400000">
            <a:off x="7061725" y="1981938"/>
            <a:ext cx="1691100" cy="600"/>
          </a:xfrm>
          <a:prstGeom prst="bentConnector3">
            <a:avLst>
              <a:gd fmla="val 50000" name="adj1"/>
            </a:avLst>
          </a:prstGeom>
          <a:noFill/>
          <a:ln cap="flat" cmpd="sng" w="9525">
            <a:solidFill>
              <a:srgbClr val="C2C2C2"/>
            </a:solidFill>
            <a:prstDash val="solid"/>
            <a:miter lim="8000"/>
            <a:headEnd len="sm" w="sm" type="stealth"/>
            <a:tailEnd len="sm" w="sm" type="none"/>
          </a:ln>
        </p:spPr>
      </p:cxnSp>
      <p:grpSp>
        <p:nvGrpSpPr>
          <p:cNvPr id="1721" name="Google Shape;1721;p51"/>
          <p:cNvGrpSpPr/>
          <p:nvPr/>
        </p:nvGrpSpPr>
        <p:grpSpPr>
          <a:xfrm>
            <a:off x="7137775" y="1421700"/>
            <a:ext cx="1539000" cy="2590313"/>
            <a:chOff x="3808950" y="1182275"/>
            <a:chExt cx="1539000" cy="2590313"/>
          </a:xfrm>
        </p:grpSpPr>
        <p:cxnSp>
          <p:nvCxnSpPr>
            <p:cNvPr id="1722" name="Google Shape;1722;p51"/>
            <p:cNvCxnSpPr>
              <a:endCxn id="1723" idx="2"/>
            </p:cNvCxnSpPr>
            <p:nvPr/>
          </p:nvCxnSpPr>
          <p:spPr>
            <a:xfrm rot="-5400000">
              <a:off x="4341150" y="3267388"/>
              <a:ext cx="473700" cy="600"/>
            </a:xfrm>
            <a:prstGeom prst="bentConnector3">
              <a:avLst>
                <a:gd fmla="val 50000" name="adj1"/>
              </a:avLst>
            </a:prstGeom>
            <a:noFill/>
            <a:ln cap="flat" cmpd="sng" w="9525">
              <a:solidFill>
                <a:srgbClr val="C2C2C2"/>
              </a:solidFill>
              <a:prstDash val="solid"/>
              <a:miter lim="8000"/>
              <a:headEnd len="sm" w="sm" type="none"/>
              <a:tailEnd len="sm" w="sm" type="none"/>
            </a:ln>
          </p:spPr>
        </p:cxnSp>
        <p:sp>
          <p:nvSpPr>
            <p:cNvPr id="1723" name="Google Shape;1723;p51"/>
            <p:cNvSpPr txBox="1"/>
            <p:nvPr/>
          </p:nvSpPr>
          <p:spPr>
            <a:xfrm>
              <a:off x="3809250" y="2588338"/>
              <a:ext cx="1538100" cy="442500"/>
            </a:xfrm>
            <a:prstGeom prst="rect">
              <a:avLst/>
            </a:prstGeom>
            <a:solidFill>
              <a:srgbClr val="1D7E74"/>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MRNA Target to Methylation points</a:t>
              </a:r>
              <a:endParaRPr b="0" i="0" sz="1100" u="none" cap="none" strike="noStrike">
                <a:solidFill>
                  <a:srgbClr val="FFFFFF"/>
                </a:solidFill>
                <a:latin typeface="Roboto"/>
                <a:ea typeface="Roboto"/>
                <a:cs typeface="Roboto"/>
                <a:sym typeface="Roboto"/>
              </a:endParaRPr>
            </a:p>
          </p:txBody>
        </p:sp>
        <p:sp>
          <p:nvSpPr>
            <p:cNvPr id="1724" name="Google Shape;1724;p51"/>
            <p:cNvSpPr txBox="1"/>
            <p:nvPr/>
          </p:nvSpPr>
          <p:spPr>
            <a:xfrm>
              <a:off x="3809850" y="3330088"/>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20 Genes</a:t>
              </a:r>
              <a:endParaRPr b="0" i="0" sz="1100" u="none" cap="none" strike="noStrike">
                <a:solidFill>
                  <a:srgbClr val="FFFFFF"/>
                </a:solidFill>
                <a:latin typeface="Roboto"/>
                <a:ea typeface="Roboto"/>
                <a:cs typeface="Roboto"/>
                <a:sym typeface="Roboto"/>
              </a:endParaRPr>
            </a:p>
          </p:txBody>
        </p:sp>
        <p:sp>
          <p:nvSpPr>
            <p:cNvPr id="1725" name="Google Shape;1725;p51"/>
            <p:cNvSpPr txBox="1"/>
            <p:nvPr/>
          </p:nvSpPr>
          <p:spPr>
            <a:xfrm>
              <a:off x="3808950" y="1885313"/>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ML Classification on 38 Methylation points</a:t>
              </a:r>
              <a:endParaRPr b="0" i="0" sz="1100" u="none" cap="none" strike="noStrike">
                <a:solidFill>
                  <a:srgbClr val="FFFFFF"/>
                </a:solidFill>
                <a:latin typeface="Roboto"/>
                <a:ea typeface="Roboto"/>
                <a:cs typeface="Roboto"/>
                <a:sym typeface="Roboto"/>
              </a:endParaRPr>
            </a:p>
          </p:txBody>
        </p:sp>
        <p:sp>
          <p:nvSpPr>
            <p:cNvPr id="1726" name="Google Shape;1726;p51"/>
            <p:cNvSpPr txBox="1"/>
            <p:nvPr/>
          </p:nvSpPr>
          <p:spPr>
            <a:xfrm>
              <a:off x="3809850" y="1182275"/>
              <a:ext cx="1538100" cy="442500"/>
            </a:xfrm>
            <a:prstGeom prst="rect">
              <a:avLst/>
            </a:prstGeom>
            <a:solidFill>
              <a:srgbClr val="249C90"/>
            </a:solidFill>
            <a:ln cap="flat" cmpd="sng" w="19050">
              <a:solidFill>
                <a:srgbClr val="249C90"/>
              </a:solidFill>
              <a:prstDash val="solid"/>
              <a:round/>
              <a:headEnd len="sm" w="sm" type="none"/>
              <a:tailEnd len="sm" w="sm" type="none"/>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1100"/>
                <a:buFont typeface="Arial"/>
                <a:buNone/>
              </a:pPr>
              <a:r>
                <a:rPr lang="en" sz="1100">
                  <a:solidFill>
                    <a:srgbClr val="FFFFFF"/>
                  </a:solidFill>
                  <a:latin typeface="Roboto"/>
                  <a:ea typeface="Roboto"/>
                  <a:cs typeface="Roboto"/>
                  <a:sym typeface="Roboto"/>
                </a:rPr>
                <a:t>ML Feature selection</a:t>
              </a:r>
              <a:endParaRPr b="0" i="0" sz="1100" u="none" cap="none" strike="noStrike">
                <a:solidFill>
                  <a:srgbClr val="FFFFFF"/>
                </a:solidFill>
                <a:latin typeface="Roboto"/>
                <a:ea typeface="Roboto"/>
                <a:cs typeface="Roboto"/>
                <a:sym typeface="Roboto"/>
              </a:endParaRPr>
            </a:p>
          </p:txBody>
        </p:sp>
      </p:grpSp>
      <p:cxnSp>
        <p:nvCxnSpPr>
          <p:cNvPr id="1727" name="Google Shape;1727;p51"/>
          <p:cNvCxnSpPr>
            <a:stCxn id="1706" idx="0"/>
            <a:endCxn id="1724" idx="2"/>
          </p:cNvCxnSpPr>
          <p:nvPr/>
        </p:nvCxnSpPr>
        <p:spPr>
          <a:xfrm rot="-5400000">
            <a:off x="6807900" y="3310350"/>
            <a:ext cx="398400" cy="1801500"/>
          </a:xfrm>
          <a:prstGeom prst="bentConnector3">
            <a:avLst>
              <a:gd fmla="val 49986" name="adj1"/>
            </a:avLst>
          </a:prstGeom>
          <a:noFill/>
          <a:ln cap="flat" cmpd="sng" w="9525">
            <a:solidFill>
              <a:srgbClr val="C2C2C2"/>
            </a:solidFill>
            <a:prstDash val="solid"/>
            <a:miter lim="8000"/>
            <a:headEnd len="sm" w="sm" type="stealth"/>
            <a:tailEnd len="sm" w="sm"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1" name="Shape 1731"/>
        <p:cNvGrpSpPr/>
        <p:nvPr/>
      </p:nvGrpSpPr>
      <p:grpSpPr>
        <a:xfrm>
          <a:off x="0" y="0"/>
          <a:ext cx="0" cy="0"/>
          <a:chOff x="0" y="0"/>
          <a:chExt cx="0" cy="0"/>
        </a:xfrm>
      </p:grpSpPr>
      <p:sp>
        <p:nvSpPr>
          <p:cNvPr id="1732" name="Google Shape;1732;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pic>
        <p:nvPicPr>
          <p:cNvPr id="1733" name="Google Shape;1733;p52"/>
          <p:cNvPicPr preferRelativeResize="0"/>
          <p:nvPr/>
        </p:nvPicPr>
        <p:blipFill>
          <a:blip r:embed="rId3">
            <a:alphaModFix/>
          </a:blip>
          <a:stretch>
            <a:fillRect/>
          </a:stretch>
        </p:blipFill>
        <p:spPr>
          <a:xfrm>
            <a:off x="3725550" y="80200"/>
            <a:ext cx="4888075" cy="4838701"/>
          </a:xfrm>
          <a:prstGeom prst="rect">
            <a:avLst/>
          </a:prstGeom>
          <a:noFill/>
          <a:ln>
            <a:noFill/>
          </a:ln>
        </p:spPr>
      </p:pic>
      <p:sp>
        <p:nvSpPr>
          <p:cNvPr id="1734" name="Google Shape;1734;p52"/>
          <p:cNvSpPr txBox="1"/>
          <p:nvPr>
            <p:ph idx="4294967295" type="title"/>
          </p:nvPr>
        </p:nvSpPr>
        <p:spPr>
          <a:xfrm>
            <a:off x="155250" y="216575"/>
            <a:ext cx="77205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12121"/>
                </a:solidFill>
                <a:latin typeface="Times New Roman"/>
                <a:ea typeface="Times New Roman"/>
                <a:cs typeface="Times New Roman"/>
                <a:sym typeface="Times New Roman"/>
              </a:rPr>
              <a:t>SNF</a:t>
            </a:r>
            <a:endParaRPr>
              <a:solidFill>
                <a:srgbClr val="212121"/>
              </a:solidFill>
              <a:latin typeface="Times New Roman"/>
              <a:ea typeface="Times New Roman"/>
              <a:cs typeface="Times New Roman"/>
              <a:sym typeface="Times New Roman"/>
            </a:endParaRPr>
          </a:p>
        </p:txBody>
      </p:sp>
      <p:sp>
        <p:nvSpPr>
          <p:cNvPr id="1735" name="Google Shape;1735;p52"/>
          <p:cNvSpPr txBox="1"/>
          <p:nvPr>
            <p:ph idx="4294967295" type="subTitle"/>
          </p:nvPr>
        </p:nvSpPr>
        <p:spPr>
          <a:xfrm>
            <a:off x="72729" y="704075"/>
            <a:ext cx="3244500" cy="404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dk1"/>
              </a:buClr>
              <a:buSzPts val="1100"/>
              <a:buFont typeface="Arial"/>
              <a:buNone/>
            </a:pPr>
            <a:r>
              <a:rPr lang="en" sz="1400">
                <a:solidFill>
                  <a:srgbClr val="212121"/>
                </a:solidFill>
                <a:latin typeface="Times New Roman"/>
                <a:ea typeface="Times New Roman"/>
                <a:cs typeface="Times New Roman"/>
                <a:sym typeface="Times New Roman"/>
              </a:rPr>
              <a:t>Similarity Network Fusion flowchart</a:t>
            </a:r>
            <a:endParaRPr sz="1400">
              <a:solidFill>
                <a:srgbClr val="212121"/>
              </a:solidFill>
              <a:latin typeface="Times New Roman"/>
              <a:ea typeface="Times New Roman"/>
              <a:cs typeface="Times New Roman"/>
              <a:sym typeface="Times New Roman"/>
            </a:endParaRPr>
          </a:p>
        </p:txBody>
      </p:sp>
      <p:sp>
        <p:nvSpPr>
          <p:cNvPr id="1736" name="Google Shape;1736;p52"/>
          <p:cNvSpPr txBox="1"/>
          <p:nvPr/>
        </p:nvSpPr>
        <p:spPr>
          <a:xfrm>
            <a:off x="239700" y="1336200"/>
            <a:ext cx="2796600" cy="24711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rgbClr val="212121"/>
              </a:buClr>
              <a:buSzPts val="1300"/>
              <a:buFont typeface="Times New Roman"/>
              <a:buChar char="●"/>
            </a:pPr>
            <a:r>
              <a:rPr lang="en" sz="1300">
                <a:solidFill>
                  <a:srgbClr val="212121"/>
                </a:solidFill>
                <a:latin typeface="Times New Roman"/>
                <a:ea typeface="Times New Roman"/>
                <a:cs typeface="Times New Roman"/>
                <a:sym typeface="Times New Roman"/>
              </a:rPr>
              <a:t>Similarity Network Fusion (SNF) successfully identifies two distinct clusters after integrating mRNA, miRNA, and Methylation data, demonstrating the significant impact of multi-omics data integration on clustering outcomes.</a:t>
            </a:r>
            <a:endParaRPr sz="1300">
              <a:solidFill>
                <a:srgbClr val="21212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Barlow Medium"/>
              <a:ea typeface="Barlow Medium"/>
              <a:cs typeface="Barlow Medium"/>
              <a:sym typeface="Barlow Medium"/>
            </a:endParaRPr>
          </a:p>
        </p:txBody>
      </p:sp>
      <p:sp>
        <p:nvSpPr>
          <p:cNvPr id="1737" name="Google Shape;1737;p52"/>
          <p:cNvSpPr txBox="1"/>
          <p:nvPr/>
        </p:nvSpPr>
        <p:spPr>
          <a:xfrm>
            <a:off x="3181450" y="4840950"/>
            <a:ext cx="54321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Times New Roman"/>
                <a:ea typeface="Times New Roman"/>
                <a:cs typeface="Times New Roman"/>
                <a:sym typeface="Times New Roman"/>
              </a:rPr>
              <a:t> Figure 1:</a:t>
            </a:r>
            <a:r>
              <a:rPr i="1" lang="en" sz="1100">
                <a:latin typeface="Times New Roman"/>
                <a:ea typeface="Times New Roman"/>
                <a:cs typeface="Times New Roman"/>
                <a:sym typeface="Times New Roman"/>
              </a:rPr>
              <a:t> Similarity Network Fusion Workflow</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1" name="Shape 1741"/>
        <p:cNvGrpSpPr/>
        <p:nvPr/>
      </p:nvGrpSpPr>
      <p:grpSpPr>
        <a:xfrm>
          <a:off x="0" y="0"/>
          <a:ext cx="0" cy="0"/>
          <a:chOff x="0" y="0"/>
          <a:chExt cx="0" cy="0"/>
        </a:xfrm>
      </p:grpSpPr>
      <p:sp>
        <p:nvSpPr>
          <p:cNvPr id="1742" name="Google Shape;1742;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pic>
        <p:nvPicPr>
          <p:cNvPr id="1743" name="Google Shape;1743;p53"/>
          <p:cNvPicPr preferRelativeResize="0"/>
          <p:nvPr/>
        </p:nvPicPr>
        <p:blipFill rotWithShape="1">
          <a:blip r:embed="rId3">
            <a:alphaModFix/>
          </a:blip>
          <a:srcRect b="0" l="337" r="327" t="0"/>
          <a:stretch/>
        </p:blipFill>
        <p:spPr>
          <a:xfrm>
            <a:off x="1759600" y="514075"/>
            <a:ext cx="6712851" cy="4369525"/>
          </a:xfrm>
          <a:prstGeom prst="rect">
            <a:avLst/>
          </a:prstGeom>
          <a:noFill/>
          <a:ln>
            <a:noFill/>
          </a:ln>
        </p:spPr>
      </p:pic>
      <p:sp>
        <p:nvSpPr>
          <p:cNvPr id="1744" name="Google Shape;1744;p53"/>
          <p:cNvSpPr txBox="1"/>
          <p:nvPr/>
        </p:nvSpPr>
        <p:spPr>
          <a:xfrm>
            <a:off x="296800" y="162350"/>
            <a:ext cx="38292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Montserrat"/>
                <a:ea typeface="Montserrat"/>
                <a:cs typeface="Montserrat"/>
                <a:sym typeface="Montserrat"/>
              </a:rPr>
              <a:t>Similarity Network Fusion (SNF)</a:t>
            </a:r>
            <a:endParaRPr b="1" sz="1800">
              <a:latin typeface="Montserrat"/>
              <a:ea typeface="Montserrat"/>
              <a:cs typeface="Montserrat"/>
              <a:sym typeface="Montserrat"/>
            </a:endParaRPr>
          </a:p>
        </p:txBody>
      </p:sp>
      <p:sp>
        <p:nvSpPr>
          <p:cNvPr id="1745" name="Google Shape;1745;p53"/>
          <p:cNvSpPr txBox="1"/>
          <p:nvPr/>
        </p:nvSpPr>
        <p:spPr>
          <a:xfrm>
            <a:off x="8829175" y="4846875"/>
            <a:ext cx="428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lang="en">
                <a:latin typeface="Montserrat Medium"/>
                <a:ea typeface="Montserrat Medium"/>
                <a:cs typeface="Montserrat Medium"/>
                <a:sym typeface="Montserrat Medium"/>
              </a:rPr>
              <a:t>20</a:t>
            </a:r>
            <a:endParaRPr b="0" i="0" sz="1400" u="none" cap="none" strike="noStrike">
              <a:solidFill>
                <a:srgbClr val="000000"/>
              </a:solidFill>
              <a:latin typeface="Arial"/>
              <a:ea typeface="Arial"/>
              <a:cs typeface="Arial"/>
              <a:sym typeface="Arial"/>
            </a:endParaRPr>
          </a:p>
        </p:txBody>
      </p:sp>
      <p:pic>
        <p:nvPicPr>
          <p:cNvPr id="1746" name="Google Shape;1746;p53"/>
          <p:cNvPicPr preferRelativeResize="0"/>
          <p:nvPr/>
        </p:nvPicPr>
        <p:blipFill rotWithShape="1">
          <a:blip r:embed="rId4">
            <a:alphaModFix/>
          </a:blip>
          <a:srcRect b="82479" l="77793" r="1597" t="5952"/>
          <a:stretch/>
        </p:blipFill>
        <p:spPr>
          <a:xfrm>
            <a:off x="6746900" y="766275"/>
            <a:ext cx="1639451" cy="594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0" name="Shape 1750"/>
        <p:cNvGrpSpPr/>
        <p:nvPr/>
      </p:nvGrpSpPr>
      <p:grpSpPr>
        <a:xfrm>
          <a:off x="0" y="0"/>
          <a:ext cx="0" cy="0"/>
          <a:chOff x="0" y="0"/>
          <a:chExt cx="0" cy="0"/>
        </a:xfrm>
      </p:grpSpPr>
      <p:pic>
        <p:nvPicPr>
          <p:cNvPr id="1751" name="Google Shape;1751;p54"/>
          <p:cNvPicPr preferRelativeResize="0"/>
          <p:nvPr/>
        </p:nvPicPr>
        <p:blipFill>
          <a:blip r:embed="rId3">
            <a:alphaModFix/>
          </a:blip>
          <a:stretch>
            <a:fillRect/>
          </a:stretch>
        </p:blipFill>
        <p:spPr>
          <a:xfrm>
            <a:off x="198250" y="271575"/>
            <a:ext cx="5176300" cy="4962050"/>
          </a:xfrm>
          <a:prstGeom prst="rect">
            <a:avLst/>
          </a:prstGeom>
          <a:noFill/>
          <a:ln>
            <a:noFill/>
          </a:ln>
        </p:spPr>
      </p:pic>
      <p:sp>
        <p:nvSpPr>
          <p:cNvPr id="1752" name="Google Shape;1752;p54"/>
          <p:cNvSpPr txBox="1"/>
          <p:nvPr/>
        </p:nvSpPr>
        <p:spPr>
          <a:xfrm>
            <a:off x="3328125" y="4895950"/>
            <a:ext cx="3000000" cy="369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200">
                <a:latin typeface="Times New Roman"/>
                <a:ea typeface="Times New Roman"/>
                <a:cs typeface="Times New Roman"/>
                <a:sym typeface="Times New Roman"/>
              </a:rPr>
              <a:t>-log(pvalue)</a:t>
            </a:r>
            <a:endParaRPr/>
          </a:p>
        </p:txBody>
      </p:sp>
      <p:sp>
        <p:nvSpPr>
          <p:cNvPr id="1753" name="Google Shape;1753;p54"/>
          <p:cNvSpPr txBox="1"/>
          <p:nvPr/>
        </p:nvSpPr>
        <p:spPr>
          <a:xfrm>
            <a:off x="5543450" y="2389500"/>
            <a:ext cx="3000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Times New Roman"/>
                <a:ea typeface="Times New Roman"/>
                <a:cs typeface="Times New Roman"/>
                <a:sym typeface="Times New Roman"/>
              </a:rPr>
              <a:t>Figure 2:</a:t>
            </a:r>
            <a:r>
              <a:rPr i="1" lang="en" sz="1100">
                <a:latin typeface="Times New Roman"/>
                <a:ea typeface="Times New Roman"/>
                <a:cs typeface="Times New Roman"/>
                <a:sym typeface="Times New Roman"/>
              </a:rPr>
              <a:t> </a:t>
            </a:r>
            <a:r>
              <a:rPr lang="en" sz="1000">
                <a:latin typeface="Times New Roman"/>
                <a:ea typeface="Times New Roman"/>
                <a:cs typeface="Times New Roman"/>
                <a:sym typeface="Times New Roman"/>
              </a:rPr>
              <a:t>Pathway analysis report indicating significant pathway related to given Genes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7" name="Shape 1757"/>
        <p:cNvGrpSpPr/>
        <p:nvPr/>
      </p:nvGrpSpPr>
      <p:grpSpPr>
        <a:xfrm>
          <a:off x="0" y="0"/>
          <a:ext cx="0" cy="0"/>
          <a:chOff x="0" y="0"/>
          <a:chExt cx="0" cy="0"/>
        </a:xfrm>
      </p:grpSpPr>
      <p:pic>
        <p:nvPicPr>
          <p:cNvPr id="1758" name="Google Shape;1758;p55"/>
          <p:cNvPicPr preferRelativeResize="0"/>
          <p:nvPr/>
        </p:nvPicPr>
        <p:blipFill>
          <a:blip r:embed="rId3">
            <a:alphaModFix/>
          </a:blip>
          <a:stretch>
            <a:fillRect/>
          </a:stretch>
        </p:blipFill>
        <p:spPr>
          <a:xfrm>
            <a:off x="1894400" y="88225"/>
            <a:ext cx="4343400" cy="4505325"/>
          </a:xfrm>
          <a:prstGeom prst="rect">
            <a:avLst/>
          </a:prstGeom>
          <a:noFill/>
          <a:ln>
            <a:noFill/>
          </a:ln>
        </p:spPr>
      </p:pic>
      <p:sp>
        <p:nvSpPr>
          <p:cNvPr id="1759" name="Google Shape;1759;p55"/>
          <p:cNvSpPr txBox="1"/>
          <p:nvPr/>
        </p:nvSpPr>
        <p:spPr>
          <a:xfrm>
            <a:off x="2704700" y="4556725"/>
            <a:ext cx="3000000" cy="369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200">
                <a:latin typeface="Times New Roman"/>
                <a:ea typeface="Times New Roman"/>
                <a:cs typeface="Times New Roman"/>
                <a:sym typeface="Times New Roman"/>
              </a:rPr>
              <a:t>Figure 3:</a:t>
            </a:r>
            <a:r>
              <a:rPr i="1" lang="en" sz="1100">
                <a:latin typeface="Times New Roman"/>
                <a:ea typeface="Times New Roman"/>
                <a:cs typeface="Times New Roman"/>
                <a:sym typeface="Times New Roman"/>
              </a:rPr>
              <a:t> </a:t>
            </a:r>
            <a:r>
              <a:rPr lang="en" sz="1000">
                <a:latin typeface="Times New Roman"/>
                <a:ea typeface="Times New Roman"/>
                <a:cs typeface="Times New Roman"/>
                <a:sym typeface="Times New Roman"/>
              </a:rPr>
              <a:t>.Clustergram of Pathway Analysis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3" name="Shape 1763"/>
        <p:cNvGrpSpPr/>
        <p:nvPr/>
      </p:nvGrpSpPr>
      <p:grpSpPr>
        <a:xfrm>
          <a:off x="0" y="0"/>
          <a:ext cx="0" cy="0"/>
          <a:chOff x="0" y="0"/>
          <a:chExt cx="0" cy="0"/>
        </a:xfrm>
      </p:grpSpPr>
      <p:pic>
        <p:nvPicPr>
          <p:cNvPr id="1764" name="Google Shape;1764;p56"/>
          <p:cNvPicPr preferRelativeResize="0"/>
          <p:nvPr/>
        </p:nvPicPr>
        <p:blipFill>
          <a:blip r:embed="rId3">
            <a:alphaModFix/>
          </a:blip>
          <a:stretch>
            <a:fillRect/>
          </a:stretch>
        </p:blipFill>
        <p:spPr>
          <a:xfrm>
            <a:off x="775875" y="629150"/>
            <a:ext cx="2495550" cy="2505075"/>
          </a:xfrm>
          <a:prstGeom prst="rect">
            <a:avLst/>
          </a:prstGeom>
          <a:noFill/>
          <a:ln>
            <a:noFill/>
          </a:ln>
        </p:spPr>
      </p:pic>
      <p:pic>
        <p:nvPicPr>
          <p:cNvPr id="1765" name="Google Shape;1765;p56"/>
          <p:cNvPicPr preferRelativeResize="0"/>
          <p:nvPr/>
        </p:nvPicPr>
        <p:blipFill>
          <a:blip r:embed="rId4">
            <a:alphaModFix/>
          </a:blip>
          <a:stretch>
            <a:fillRect/>
          </a:stretch>
        </p:blipFill>
        <p:spPr>
          <a:xfrm>
            <a:off x="3799725" y="619625"/>
            <a:ext cx="2514600" cy="2524125"/>
          </a:xfrm>
          <a:prstGeom prst="rect">
            <a:avLst/>
          </a:prstGeom>
          <a:noFill/>
          <a:ln>
            <a:noFill/>
          </a:ln>
        </p:spPr>
      </p:pic>
      <p:sp>
        <p:nvSpPr>
          <p:cNvPr id="1766" name="Google Shape;1766;p56"/>
          <p:cNvSpPr txBox="1"/>
          <p:nvPr/>
        </p:nvSpPr>
        <p:spPr>
          <a:xfrm>
            <a:off x="1815350" y="3392325"/>
            <a:ext cx="5163600" cy="369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n" sz="1200">
                <a:latin typeface="Times New Roman"/>
                <a:ea typeface="Times New Roman"/>
                <a:cs typeface="Times New Roman"/>
                <a:sym typeface="Times New Roman"/>
              </a:rPr>
              <a:t> Figure 4:</a:t>
            </a:r>
            <a:r>
              <a:rPr i="1" lang="en" sz="1100">
                <a:latin typeface="Times New Roman"/>
                <a:ea typeface="Times New Roman"/>
                <a:cs typeface="Times New Roman"/>
                <a:sym typeface="Times New Roman"/>
              </a:rPr>
              <a:t> </a:t>
            </a:r>
            <a:r>
              <a:rPr lang="en" sz="1000">
                <a:latin typeface="Times New Roman"/>
                <a:ea typeface="Times New Roman"/>
                <a:cs typeface="Times New Roman"/>
                <a:sym typeface="Times New Roman"/>
              </a:rPr>
              <a:t>Survival </a:t>
            </a:r>
            <a:r>
              <a:rPr lang="en" sz="1000">
                <a:latin typeface="Times New Roman"/>
                <a:ea typeface="Times New Roman"/>
                <a:cs typeface="Times New Roman"/>
                <a:sym typeface="Times New Roman"/>
              </a:rPr>
              <a:t>analysis</a:t>
            </a:r>
            <a:r>
              <a:rPr lang="en" sz="1000">
                <a:latin typeface="Times New Roman"/>
                <a:ea typeface="Times New Roman"/>
                <a:cs typeface="Times New Roman"/>
                <a:sym typeface="Times New Roman"/>
              </a:rPr>
              <a:t> report indicating survi</a:t>
            </a:r>
            <a:r>
              <a:rPr lang="en" sz="1000">
                <a:latin typeface="Times New Roman"/>
                <a:ea typeface="Times New Roman"/>
                <a:cs typeface="Times New Roman"/>
                <a:sym typeface="Times New Roman"/>
              </a:rPr>
              <a:t>val </a:t>
            </a:r>
            <a:r>
              <a:rPr lang="en" sz="1000">
                <a:latin typeface="Times New Roman"/>
                <a:ea typeface="Times New Roman"/>
                <a:cs typeface="Times New Roman"/>
                <a:sym typeface="Times New Roman"/>
              </a:rPr>
              <a:t>probability on given gene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0" name="Shape 1770"/>
        <p:cNvGrpSpPr/>
        <p:nvPr/>
      </p:nvGrpSpPr>
      <p:grpSpPr>
        <a:xfrm>
          <a:off x="0" y="0"/>
          <a:ext cx="0" cy="0"/>
          <a:chOff x="0" y="0"/>
          <a:chExt cx="0" cy="0"/>
        </a:xfrm>
      </p:grpSpPr>
      <p:sp>
        <p:nvSpPr>
          <p:cNvPr id="1771" name="Google Shape;1771;p57"/>
          <p:cNvSpPr txBox="1"/>
          <p:nvPr>
            <p:ph idx="1" type="body"/>
          </p:nvPr>
        </p:nvSpPr>
        <p:spPr>
          <a:xfrm>
            <a:off x="711725" y="1036375"/>
            <a:ext cx="6689100" cy="35325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1000"/>
              </a:spcBef>
              <a:spcAft>
                <a:spcPts val="0"/>
              </a:spcAft>
              <a:buClr>
                <a:srgbClr val="212121"/>
              </a:buClr>
              <a:buSzPts val="1400"/>
              <a:buFont typeface="Times New Roman"/>
              <a:buChar char="●"/>
            </a:pPr>
            <a:r>
              <a:rPr lang="en" sz="1400">
                <a:solidFill>
                  <a:srgbClr val="212121"/>
                </a:solidFill>
                <a:latin typeface="Times New Roman"/>
                <a:ea typeface="Times New Roman"/>
                <a:cs typeface="Times New Roman"/>
                <a:sym typeface="Times New Roman"/>
              </a:rPr>
              <a:t>HSP90B1, UBE2D2, PAK3, and RGL1 are identified as potential biomarker candidates based on survival analysis of genes from miRNA and mRNA datasets.</a:t>
            </a:r>
            <a:endParaRPr sz="1400">
              <a:solidFill>
                <a:srgbClr val="212121"/>
              </a:solidFill>
              <a:latin typeface="Times New Roman"/>
              <a:ea typeface="Times New Roman"/>
              <a:cs typeface="Times New Roman"/>
              <a:sym typeface="Times New Roman"/>
            </a:endParaRPr>
          </a:p>
          <a:p>
            <a:pPr indent="-317500" lvl="0" marL="457200" rtl="0" algn="l">
              <a:lnSpc>
                <a:spcPct val="115000"/>
              </a:lnSpc>
              <a:spcBef>
                <a:spcPts val="1000"/>
              </a:spcBef>
              <a:spcAft>
                <a:spcPts val="0"/>
              </a:spcAft>
              <a:buClr>
                <a:srgbClr val="212121"/>
              </a:buClr>
              <a:buSzPts val="1400"/>
              <a:buFont typeface="Times New Roman"/>
              <a:buChar char="●"/>
            </a:pPr>
            <a:r>
              <a:rPr lang="en" sz="1400">
                <a:solidFill>
                  <a:srgbClr val="212121"/>
                </a:solidFill>
                <a:latin typeface="Times New Roman"/>
                <a:ea typeface="Times New Roman"/>
                <a:cs typeface="Times New Roman"/>
                <a:sym typeface="Times New Roman"/>
              </a:rPr>
              <a:t>RGL1, MGA and RRM2 are identified as potential biomarker candidates as they are present on top three ontologies.</a:t>
            </a:r>
            <a:endParaRPr sz="1400">
              <a:solidFill>
                <a:srgbClr val="212121"/>
              </a:solidFill>
              <a:latin typeface="Times New Roman"/>
              <a:ea typeface="Times New Roman"/>
              <a:cs typeface="Times New Roman"/>
              <a:sym typeface="Times New Roman"/>
            </a:endParaRPr>
          </a:p>
          <a:p>
            <a:pPr indent="-317500" lvl="0" marL="457200" rtl="0" algn="l">
              <a:lnSpc>
                <a:spcPct val="115000"/>
              </a:lnSpc>
              <a:spcBef>
                <a:spcPts val="1000"/>
              </a:spcBef>
              <a:spcAft>
                <a:spcPts val="0"/>
              </a:spcAft>
              <a:buClr>
                <a:srgbClr val="212121"/>
              </a:buClr>
              <a:buSzPts val="1400"/>
              <a:buFont typeface="Times New Roman"/>
              <a:buChar char="●"/>
            </a:pPr>
            <a:r>
              <a:rPr lang="en" sz="1400">
                <a:solidFill>
                  <a:srgbClr val="212121"/>
                </a:solidFill>
                <a:latin typeface="Times New Roman"/>
                <a:ea typeface="Times New Roman"/>
                <a:cs typeface="Times New Roman"/>
                <a:sym typeface="Times New Roman"/>
              </a:rPr>
              <a:t>DOCK2 and GATA3 are found to exhibit potential tumor suppressor functions in advanced stages of tumor development, making them promising biomarkers for early detection and prognostication of malignancies.</a:t>
            </a:r>
            <a:endParaRPr sz="1400">
              <a:solidFill>
                <a:srgbClr val="212121"/>
              </a:solidFill>
              <a:latin typeface="Times New Roman"/>
              <a:ea typeface="Times New Roman"/>
              <a:cs typeface="Times New Roman"/>
              <a:sym typeface="Times New Roman"/>
            </a:endParaRPr>
          </a:p>
          <a:p>
            <a:pPr indent="-317500" lvl="0" marL="457200" rtl="0" algn="l">
              <a:lnSpc>
                <a:spcPct val="115000"/>
              </a:lnSpc>
              <a:spcBef>
                <a:spcPts val="1000"/>
              </a:spcBef>
              <a:spcAft>
                <a:spcPts val="0"/>
              </a:spcAft>
              <a:buClr>
                <a:srgbClr val="212121"/>
              </a:buClr>
              <a:buSzPts val="1400"/>
              <a:buFont typeface="Times New Roman"/>
              <a:buChar char="●"/>
            </a:pPr>
            <a:r>
              <a:rPr lang="en" sz="1400">
                <a:solidFill>
                  <a:srgbClr val="212121"/>
                </a:solidFill>
                <a:latin typeface="Times New Roman"/>
                <a:ea typeface="Times New Roman"/>
                <a:cs typeface="Times New Roman"/>
                <a:sym typeface="Times New Roman"/>
              </a:rPr>
              <a:t>Transcription factors AR, MAPK14, and FOS show differential expression and potential as biomarker candidates for early detection of prostate cancer.</a:t>
            </a:r>
            <a:endParaRPr sz="1400">
              <a:solidFill>
                <a:srgbClr val="212121"/>
              </a:solidFill>
              <a:latin typeface="Times New Roman"/>
              <a:ea typeface="Times New Roman"/>
              <a:cs typeface="Times New Roman"/>
              <a:sym typeface="Times New Roman"/>
            </a:endParaRPr>
          </a:p>
          <a:p>
            <a:pPr indent="-317500" lvl="0" marL="457200" rtl="0" algn="l">
              <a:lnSpc>
                <a:spcPct val="115000"/>
              </a:lnSpc>
              <a:spcBef>
                <a:spcPts val="1000"/>
              </a:spcBef>
              <a:spcAft>
                <a:spcPts val="0"/>
              </a:spcAft>
              <a:buClr>
                <a:srgbClr val="212121"/>
              </a:buClr>
              <a:buSzPts val="1400"/>
              <a:buFont typeface="Times New Roman"/>
              <a:buChar char="●"/>
            </a:pPr>
            <a:r>
              <a:rPr lang="en" sz="1400">
                <a:solidFill>
                  <a:srgbClr val="212121"/>
                </a:solidFill>
                <a:latin typeface="Times New Roman"/>
                <a:ea typeface="Times New Roman"/>
                <a:cs typeface="Times New Roman"/>
                <a:sym typeface="Times New Roman"/>
              </a:rPr>
              <a:t>PPARGC1A consistently emerges as a significant gene in both mRNA and miRNA datasets, indicating strong potential as a promising biomarker candidate.</a:t>
            </a:r>
            <a:endParaRPr sz="1450">
              <a:latin typeface="Times New Roman"/>
              <a:ea typeface="Times New Roman"/>
              <a:cs typeface="Times New Roman"/>
              <a:sym typeface="Times New Roman"/>
            </a:endParaRPr>
          </a:p>
        </p:txBody>
      </p:sp>
      <p:sp>
        <p:nvSpPr>
          <p:cNvPr id="1772" name="Google Shape;1772;p57"/>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212121"/>
                </a:solidFill>
                <a:latin typeface="Times New Roman"/>
                <a:ea typeface="Times New Roman"/>
                <a:cs typeface="Times New Roman"/>
                <a:sym typeface="Times New Roman"/>
              </a:rPr>
              <a:t>Conclusion</a:t>
            </a:r>
            <a:endParaRPr>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6" name="Shape 1776"/>
        <p:cNvGrpSpPr/>
        <p:nvPr/>
      </p:nvGrpSpPr>
      <p:grpSpPr>
        <a:xfrm>
          <a:off x="0" y="0"/>
          <a:ext cx="0" cy="0"/>
          <a:chOff x="0" y="0"/>
          <a:chExt cx="0" cy="0"/>
        </a:xfrm>
      </p:grpSpPr>
      <p:pic>
        <p:nvPicPr>
          <p:cNvPr id="1777" name="Google Shape;1777;p58"/>
          <p:cNvPicPr preferRelativeResize="0"/>
          <p:nvPr/>
        </p:nvPicPr>
        <p:blipFill>
          <a:blip r:embed="rId3">
            <a:alphaModFix/>
          </a:blip>
          <a:stretch>
            <a:fillRect/>
          </a:stretch>
        </p:blipFill>
        <p:spPr>
          <a:xfrm>
            <a:off x="152400" y="1208075"/>
            <a:ext cx="8839202" cy="2981674"/>
          </a:xfrm>
          <a:prstGeom prst="rect">
            <a:avLst/>
          </a:prstGeom>
          <a:noFill/>
          <a:ln>
            <a:noFill/>
          </a:ln>
        </p:spPr>
      </p:pic>
      <p:sp>
        <p:nvSpPr>
          <p:cNvPr id="1778" name="Google Shape;1778;p58"/>
          <p:cNvSpPr txBox="1"/>
          <p:nvPr/>
        </p:nvSpPr>
        <p:spPr>
          <a:xfrm>
            <a:off x="3706000" y="516600"/>
            <a:ext cx="485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Medium"/>
                <a:ea typeface="Barlow Medium"/>
                <a:cs typeface="Barlow Medium"/>
                <a:sym typeface="Barlow Medium"/>
              </a:rPr>
              <a:t>mRNA</a:t>
            </a:r>
            <a:endParaRPr>
              <a:latin typeface="Barlow Medium"/>
              <a:ea typeface="Barlow Medium"/>
              <a:cs typeface="Barlow Medium"/>
              <a:sym typeface="Barlow Medium"/>
            </a:endParaRPr>
          </a:p>
        </p:txBody>
      </p:sp>
      <p:sp>
        <p:nvSpPr>
          <p:cNvPr id="1779" name="Google Shape;1779;p58"/>
          <p:cNvSpPr txBox="1"/>
          <p:nvPr/>
        </p:nvSpPr>
        <p:spPr>
          <a:xfrm>
            <a:off x="3367650" y="1463850"/>
            <a:ext cx="124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Medium"/>
                <a:ea typeface="Barlow Medium"/>
                <a:cs typeface="Barlow Medium"/>
                <a:sym typeface="Barlow Medium"/>
              </a:rPr>
              <a:t>Down regulated</a:t>
            </a:r>
            <a:endParaRPr sz="1000">
              <a:latin typeface="Barlow Medium"/>
              <a:ea typeface="Barlow Medium"/>
              <a:cs typeface="Barlow Medium"/>
              <a:sym typeface="Barlow Medium"/>
            </a:endParaRPr>
          </a:p>
        </p:txBody>
      </p:sp>
      <p:sp>
        <p:nvSpPr>
          <p:cNvPr id="1780" name="Google Shape;1780;p58"/>
          <p:cNvSpPr txBox="1"/>
          <p:nvPr/>
        </p:nvSpPr>
        <p:spPr>
          <a:xfrm>
            <a:off x="7663650" y="1463850"/>
            <a:ext cx="124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Medium"/>
                <a:ea typeface="Barlow Medium"/>
                <a:cs typeface="Barlow Medium"/>
                <a:sym typeface="Barlow Medium"/>
              </a:rPr>
              <a:t>Down regulated</a:t>
            </a:r>
            <a:endParaRPr sz="1000">
              <a:latin typeface="Barlow Medium"/>
              <a:ea typeface="Barlow Medium"/>
              <a:cs typeface="Barlow Medium"/>
              <a:sym typeface="Barlow Medium"/>
            </a:endParaRPr>
          </a:p>
        </p:txBody>
      </p:sp>
      <p:sp>
        <p:nvSpPr>
          <p:cNvPr id="1781" name="Google Shape;1781;p58"/>
          <p:cNvSpPr txBox="1"/>
          <p:nvPr/>
        </p:nvSpPr>
        <p:spPr>
          <a:xfrm>
            <a:off x="2187225" y="4274600"/>
            <a:ext cx="4714200" cy="369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n" sz="1200">
                <a:latin typeface="Times New Roman"/>
                <a:ea typeface="Times New Roman"/>
                <a:cs typeface="Times New Roman"/>
                <a:sym typeface="Times New Roman"/>
              </a:rPr>
              <a:t> Figure 5:</a:t>
            </a:r>
            <a:r>
              <a:rPr i="1" lang="en" sz="1100">
                <a:latin typeface="Times New Roman"/>
                <a:ea typeface="Times New Roman"/>
                <a:cs typeface="Times New Roman"/>
                <a:sym typeface="Times New Roman"/>
              </a:rPr>
              <a:t> </a:t>
            </a:r>
            <a:r>
              <a:rPr lang="en" sz="1000">
                <a:latin typeface="Times New Roman"/>
                <a:ea typeface="Times New Roman"/>
                <a:cs typeface="Times New Roman"/>
                <a:sym typeface="Times New Roman"/>
              </a:rPr>
              <a:t>Box plot of genes from mRNA</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5" name="Shape 1785"/>
        <p:cNvGrpSpPr/>
        <p:nvPr/>
      </p:nvGrpSpPr>
      <p:grpSpPr>
        <a:xfrm>
          <a:off x="0" y="0"/>
          <a:ext cx="0" cy="0"/>
          <a:chOff x="0" y="0"/>
          <a:chExt cx="0" cy="0"/>
        </a:xfrm>
      </p:grpSpPr>
      <p:pic>
        <p:nvPicPr>
          <p:cNvPr id="1786" name="Google Shape;1786;p59"/>
          <p:cNvPicPr preferRelativeResize="0"/>
          <p:nvPr/>
        </p:nvPicPr>
        <p:blipFill>
          <a:blip r:embed="rId3">
            <a:alphaModFix/>
          </a:blip>
          <a:stretch>
            <a:fillRect/>
          </a:stretch>
        </p:blipFill>
        <p:spPr>
          <a:xfrm>
            <a:off x="152400" y="871125"/>
            <a:ext cx="8839204" cy="3949156"/>
          </a:xfrm>
          <a:prstGeom prst="rect">
            <a:avLst/>
          </a:prstGeom>
          <a:noFill/>
          <a:ln>
            <a:noFill/>
          </a:ln>
        </p:spPr>
      </p:pic>
      <p:sp>
        <p:nvSpPr>
          <p:cNvPr id="1787" name="Google Shape;1787;p59"/>
          <p:cNvSpPr txBox="1"/>
          <p:nvPr/>
        </p:nvSpPr>
        <p:spPr>
          <a:xfrm>
            <a:off x="3436475" y="336900"/>
            <a:ext cx="572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Medium"/>
                <a:ea typeface="Barlow Medium"/>
                <a:cs typeface="Barlow Medium"/>
                <a:sym typeface="Barlow Medium"/>
              </a:rPr>
              <a:t>miRNA</a:t>
            </a:r>
            <a:endParaRPr>
              <a:latin typeface="Barlow Medium"/>
              <a:ea typeface="Barlow Medium"/>
              <a:cs typeface="Barlow Medium"/>
              <a:sym typeface="Barlow Medium"/>
            </a:endParaRPr>
          </a:p>
        </p:txBody>
      </p:sp>
      <p:sp>
        <p:nvSpPr>
          <p:cNvPr id="1788" name="Google Shape;1788;p59"/>
          <p:cNvSpPr txBox="1"/>
          <p:nvPr/>
        </p:nvSpPr>
        <p:spPr>
          <a:xfrm>
            <a:off x="7959200" y="1031900"/>
            <a:ext cx="124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Medium"/>
                <a:ea typeface="Barlow Medium"/>
                <a:cs typeface="Barlow Medium"/>
                <a:sym typeface="Barlow Medium"/>
              </a:rPr>
              <a:t>Down regulated</a:t>
            </a:r>
            <a:endParaRPr sz="1000">
              <a:latin typeface="Barlow Medium"/>
              <a:ea typeface="Barlow Medium"/>
              <a:cs typeface="Barlow Medium"/>
              <a:sym typeface="Barlow Medium"/>
            </a:endParaRPr>
          </a:p>
        </p:txBody>
      </p:sp>
      <p:sp>
        <p:nvSpPr>
          <p:cNvPr id="1789" name="Google Shape;1789;p59"/>
          <p:cNvSpPr txBox="1"/>
          <p:nvPr/>
        </p:nvSpPr>
        <p:spPr>
          <a:xfrm>
            <a:off x="4903925" y="2992100"/>
            <a:ext cx="124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Medium"/>
                <a:ea typeface="Barlow Medium"/>
                <a:cs typeface="Barlow Medium"/>
                <a:sym typeface="Barlow Medium"/>
              </a:rPr>
              <a:t>Down regulated</a:t>
            </a:r>
            <a:endParaRPr sz="1000">
              <a:latin typeface="Barlow Medium"/>
              <a:ea typeface="Barlow Medium"/>
              <a:cs typeface="Barlow Medium"/>
              <a:sym typeface="Barlow Medium"/>
            </a:endParaRPr>
          </a:p>
        </p:txBody>
      </p:sp>
      <p:sp>
        <p:nvSpPr>
          <p:cNvPr id="1790" name="Google Shape;1790;p59"/>
          <p:cNvSpPr txBox="1"/>
          <p:nvPr/>
        </p:nvSpPr>
        <p:spPr>
          <a:xfrm>
            <a:off x="536750" y="1031900"/>
            <a:ext cx="124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Medium"/>
                <a:ea typeface="Barlow Medium"/>
                <a:cs typeface="Barlow Medium"/>
                <a:sym typeface="Barlow Medium"/>
              </a:rPr>
              <a:t>Up</a:t>
            </a:r>
            <a:r>
              <a:rPr lang="en" sz="1000">
                <a:latin typeface="Barlow Medium"/>
                <a:ea typeface="Barlow Medium"/>
                <a:cs typeface="Barlow Medium"/>
                <a:sym typeface="Barlow Medium"/>
              </a:rPr>
              <a:t> regulated</a:t>
            </a:r>
            <a:endParaRPr sz="1000">
              <a:latin typeface="Barlow Medium"/>
              <a:ea typeface="Barlow Medium"/>
              <a:cs typeface="Barlow Medium"/>
              <a:sym typeface="Barlow Medium"/>
            </a:endParaRPr>
          </a:p>
        </p:txBody>
      </p:sp>
      <p:sp>
        <p:nvSpPr>
          <p:cNvPr id="1791" name="Google Shape;1791;p59"/>
          <p:cNvSpPr txBox="1"/>
          <p:nvPr/>
        </p:nvSpPr>
        <p:spPr>
          <a:xfrm>
            <a:off x="3528875" y="1031900"/>
            <a:ext cx="124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Medium"/>
                <a:ea typeface="Barlow Medium"/>
                <a:cs typeface="Barlow Medium"/>
                <a:sym typeface="Barlow Medium"/>
              </a:rPr>
              <a:t>Up regulated</a:t>
            </a:r>
            <a:endParaRPr sz="1000">
              <a:latin typeface="Barlow Medium"/>
              <a:ea typeface="Barlow Medium"/>
              <a:cs typeface="Barlow Medium"/>
              <a:sym typeface="Barlow Medium"/>
            </a:endParaRPr>
          </a:p>
        </p:txBody>
      </p:sp>
      <p:sp>
        <p:nvSpPr>
          <p:cNvPr id="1792" name="Google Shape;1792;p59"/>
          <p:cNvSpPr txBox="1"/>
          <p:nvPr/>
        </p:nvSpPr>
        <p:spPr>
          <a:xfrm>
            <a:off x="457575" y="2992100"/>
            <a:ext cx="124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Medium"/>
                <a:ea typeface="Barlow Medium"/>
                <a:cs typeface="Barlow Medium"/>
                <a:sym typeface="Barlow Medium"/>
              </a:rPr>
              <a:t>Up regulated</a:t>
            </a:r>
            <a:endParaRPr sz="1000">
              <a:latin typeface="Barlow Medium"/>
              <a:ea typeface="Barlow Medium"/>
              <a:cs typeface="Barlow Medium"/>
              <a:sym typeface="Barlow Medium"/>
            </a:endParaRPr>
          </a:p>
        </p:txBody>
      </p:sp>
      <p:sp>
        <p:nvSpPr>
          <p:cNvPr id="1793" name="Google Shape;1793;p59"/>
          <p:cNvSpPr txBox="1"/>
          <p:nvPr/>
        </p:nvSpPr>
        <p:spPr>
          <a:xfrm>
            <a:off x="6102275" y="3955000"/>
            <a:ext cx="3000000" cy="369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n" sz="1200">
                <a:latin typeface="Times New Roman"/>
                <a:ea typeface="Times New Roman"/>
                <a:cs typeface="Times New Roman"/>
                <a:sym typeface="Times New Roman"/>
              </a:rPr>
              <a:t> Figure 6:</a:t>
            </a:r>
            <a:r>
              <a:rPr i="1" lang="en" sz="1100">
                <a:latin typeface="Times New Roman"/>
                <a:ea typeface="Times New Roman"/>
                <a:cs typeface="Times New Roman"/>
                <a:sym typeface="Times New Roman"/>
              </a:rPr>
              <a:t> </a:t>
            </a:r>
            <a:r>
              <a:rPr lang="en" sz="1000">
                <a:latin typeface="Times New Roman"/>
                <a:ea typeface="Times New Roman"/>
                <a:cs typeface="Times New Roman"/>
                <a:sym typeface="Times New Roman"/>
              </a:rPr>
              <a:t>Box plot of genes from miRNA</a:t>
            </a:r>
            <a:endParaRPr sz="10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1" name="Shape 1361"/>
        <p:cNvGrpSpPr/>
        <p:nvPr/>
      </p:nvGrpSpPr>
      <p:grpSpPr>
        <a:xfrm>
          <a:off x="0" y="0"/>
          <a:ext cx="0" cy="0"/>
          <a:chOff x="0" y="0"/>
          <a:chExt cx="0" cy="0"/>
        </a:xfrm>
      </p:grpSpPr>
      <p:sp>
        <p:nvSpPr>
          <p:cNvPr id="1362" name="Google Shape;1362;p42"/>
          <p:cNvSpPr txBox="1"/>
          <p:nvPr>
            <p:ph type="ctrTitle"/>
          </p:nvPr>
        </p:nvSpPr>
        <p:spPr>
          <a:xfrm>
            <a:off x="581575" y="366343"/>
            <a:ext cx="3826500" cy="105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0000"/>
                </a:solidFill>
                <a:latin typeface="Times New Roman"/>
                <a:ea typeface="Times New Roman"/>
                <a:cs typeface="Times New Roman"/>
                <a:sym typeface="Times New Roman"/>
              </a:rPr>
              <a:t>PROSTATE CANCER</a:t>
            </a:r>
            <a:endParaRPr b="0">
              <a:solidFill>
                <a:srgbClr val="000000"/>
              </a:solidFill>
              <a:latin typeface="Times New Roman"/>
              <a:ea typeface="Times New Roman"/>
              <a:cs typeface="Times New Roman"/>
              <a:sym typeface="Times New Roman"/>
            </a:endParaRPr>
          </a:p>
        </p:txBody>
      </p:sp>
      <p:sp>
        <p:nvSpPr>
          <p:cNvPr id="1363" name="Google Shape;1363;p42"/>
          <p:cNvSpPr txBox="1"/>
          <p:nvPr>
            <p:ph idx="1" type="subTitle"/>
          </p:nvPr>
        </p:nvSpPr>
        <p:spPr>
          <a:xfrm>
            <a:off x="671725" y="2988101"/>
            <a:ext cx="3926100" cy="254700"/>
          </a:xfrm>
          <a:prstGeom prst="rect">
            <a:avLst/>
          </a:prstGeom>
        </p:spPr>
        <p:txBody>
          <a:bodyPr anchorCtr="0" anchor="ctr" bIns="91425" lIns="91425" spcFirstLastPara="1" rIns="91425" wrap="square" tIns="91425">
            <a:noAutofit/>
          </a:bodyPr>
          <a:lstStyle/>
          <a:p>
            <a:pPr indent="0" lvl="0" marL="0" rtl="0" algn="l">
              <a:lnSpc>
                <a:spcPct val="115000"/>
              </a:lnSpc>
              <a:spcBef>
                <a:spcPts val="2400"/>
              </a:spcBef>
              <a:spcAft>
                <a:spcPts val="0"/>
              </a:spcAft>
              <a:buNone/>
            </a:pPr>
            <a:r>
              <a:rPr b="1" lang="en" sz="2000">
                <a:solidFill>
                  <a:srgbClr val="000000"/>
                </a:solidFill>
                <a:latin typeface="Times New Roman"/>
                <a:ea typeface="Times New Roman"/>
                <a:cs typeface="Times New Roman"/>
                <a:sym typeface="Times New Roman"/>
              </a:rPr>
              <a:t>Identification of Biomarker using mRNA Seq, miRNA and clinical data of Prostate Cancer using similarity network fusion, ML approach and survival analysis</a:t>
            </a:r>
            <a:endParaRPr b="1" sz="20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cxnSp>
        <p:nvCxnSpPr>
          <p:cNvPr id="1364" name="Google Shape;1364;p42"/>
          <p:cNvCxnSpPr/>
          <p:nvPr/>
        </p:nvCxnSpPr>
        <p:spPr>
          <a:xfrm>
            <a:off x="581575" y="2879587"/>
            <a:ext cx="0" cy="677100"/>
          </a:xfrm>
          <a:prstGeom prst="straightConnector1">
            <a:avLst/>
          </a:prstGeom>
          <a:noFill/>
          <a:ln cap="flat" cmpd="sng" w="9525">
            <a:solidFill>
              <a:schemeClr val="dk1"/>
            </a:solidFill>
            <a:prstDash val="solid"/>
            <a:round/>
            <a:headEnd len="med" w="med" type="none"/>
            <a:tailEnd len="med" w="med" type="none"/>
          </a:ln>
        </p:spPr>
      </p:cxnSp>
      <p:pic>
        <p:nvPicPr>
          <p:cNvPr id="1365" name="Google Shape;1365;p42"/>
          <p:cNvPicPr preferRelativeResize="0"/>
          <p:nvPr/>
        </p:nvPicPr>
        <p:blipFill rotWithShape="1">
          <a:blip r:embed="rId3">
            <a:alphaModFix/>
          </a:blip>
          <a:srcRect b="0" l="0" r="0" t="0"/>
          <a:stretch/>
        </p:blipFill>
        <p:spPr>
          <a:xfrm>
            <a:off x="5950725" y="957550"/>
            <a:ext cx="1256575" cy="131422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7" name="Shape 1797"/>
        <p:cNvGrpSpPr/>
        <p:nvPr/>
      </p:nvGrpSpPr>
      <p:grpSpPr>
        <a:xfrm>
          <a:off x="0" y="0"/>
          <a:ext cx="0" cy="0"/>
          <a:chOff x="0" y="0"/>
          <a:chExt cx="0" cy="0"/>
        </a:xfrm>
      </p:grpSpPr>
      <p:pic>
        <p:nvPicPr>
          <p:cNvPr id="1798" name="Google Shape;1798;p60"/>
          <p:cNvPicPr preferRelativeResize="0"/>
          <p:nvPr/>
        </p:nvPicPr>
        <p:blipFill>
          <a:blip r:embed="rId3">
            <a:alphaModFix/>
          </a:blip>
          <a:stretch>
            <a:fillRect/>
          </a:stretch>
        </p:blipFill>
        <p:spPr>
          <a:xfrm>
            <a:off x="152400" y="1432650"/>
            <a:ext cx="8839203" cy="3019956"/>
          </a:xfrm>
          <a:prstGeom prst="rect">
            <a:avLst/>
          </a:prstGeom>
          <a:noFill/>
          <a:ln>
            <a:noFill/>
          </a:ln>
        </p:spPr>
      </p:pic>
      <p:sp>
        <p:nvSpPr>
          <p:cNvPr id="1799" name="Google Shape;1799;p60"/>
          <p:cNvSpPr txBox="1"/>
          <p:nvPr/>
        </p:nvSpPr>
        <p:spPr>
          <a:xfrm>
            <a:off x="3914775" y="506575"/>
            <a:ext cx="2448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Medium"/>
                <a:ea typeface="Barlow Medium"/>
                <a:cs typeface="Barlow Medium"/>
                <a:sym typeface="Barlow Medium"/>
              </a:rPr>
              <a:t>DNA Methylation</a:t>
            </a:r>
            <a:endParaRPr>
              <a:latin typeface="Barlow Medium"/>
              <a:ea typeface="Barlow Medium"/>
              <a:cs typeface="Barlow Medium"/>
              <a:sym typeface="Barlow Medium"/>
            </a:endParaRPr>
          </a:p>
        </p:txBody>
      </p:sp>
      <p:sp>
        <p:nvSpPr>
          <p:cNvPr id="1800" name="Google Shape;1800;p60"/>
          <p:cNvSpPr txBox="1"/>
          <p:nvPr/>
        </p:nvSpPr>
        <p:spPr>
          <a:xfrm>
            <a:off x="608750" y="1623850"/>
            <a:ext cx="124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Medium"/>
                <a:ea typeface="Barlow Medium"/>
                <a:cs typeface="Barlow Medium"/>
                <a:sym typeface="Barlow Medium"/>
              </a:rPr>
              <a:t>Up regulated</a:t>
            </a:r>
            <a:endParaRPr sz="1000">
              <a:latin typeface="Barlow Medium"/>
              <a:ea typeface="Barlow Medium"/>
              <a:cs typeface="Barlow Medium"/>
              <a:sym typeface="Barlow Medium"/>
            </a:endParaRPr>
          </a:p>
        </p:txBody>
      </p:sp>
      <p:sp>
        <p:nvSpPr>
          <p:cNvPr id="1801" name="Google Shape;1801;p60"/>
          <p:cNvSpPr txBox="1"/>
          <p:nvPr/>
        </p:nvSpPr>
        <p:spPr>
          <a:xfrm>
            <a:off x="5040725" y="1623850"/>
            <a:ext cx="124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Medium"/>
                <a:ea typeface="Barlow Medium"/>
                <a:cs typeface="Barlow Medium"/>
                <a:sym typeface="Barlow Medium"/>
              </a:rPr>
              <a:t>Up regulated</a:t>
            </a:r>
            <a:endParaRPr sz="1000">
              <a:latin typeface="Barlow Medium"/>
              <a:ea typeface="Barlow Medium"/>
              <a:cs typeface="Barlow Medium"/>
              <a:sym typeface="Barlow Medium"/>
            </a:endParaRPr>
          </a:p>
        </p:txBody>
      </p:sp>
      <p:sp>
        <p:nvSpPr>
          <p:cNvPr id="1802" name="Google Shape;1802;p60"/>
          <p:cNvSpPr txBox="1"/>
          <p:nvPr/>
        </p:nvSpPr>
        <p:spPr>
          <a:xfrm>
            <a:off x="3072000" y="4494325"/>
            <a:ext cx="3000000" cy="369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n" sz="1200">
                <a:latin typeface="Times New Roman"/>
                <a:ea typeface="Times New Roman"/>
                <a:cs typeface="Times New Roman"/>
                <a:sym typeface="Times New Roman"/>
              </a:rPr>
              <a:t> Figure 6:</a:t>
            </a:r>
            <a:r>
              <a:rPr i="1" lang="en" sz="1100">
                <a:latin typeface="Times New Roman"/>
                <a:ea typeface="Times New Roman"/>
                <a:cs typeface="Times New Roman"/>
                <a:sym typeface="Times New Roman"/>
              </a:rPr>
              <a:t> </a:t>
            </a:r>
            <a:r>
              <a:rPr lang="en" sz="1000">
                <a:latin typeface="Times New Roman"/>
                <a:ea typeface="Times New Roman"/>
                <a:cs typeface="Times New Roman"/>
                <a:sym typeface="Times New Roman"/>
              </a:rPr>
              <a:t>Box plot of genes from DNA Methylation</a:t>
            </a:r>
            <a:endParaRPr sz="1000">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6" name="Shape 1806"/>
        <p:cNvGrpSpPr/>
        <p:nvPr/>
      </p:nvGrpSpPr>
      <p:grpSpPr>
        <a:xfrm>
          <a:off x="0" y="0"/>
          <a:ext cx="0" cy="0"/>
          <a:chOff x="0" y="0"/>
          <a:chExt cx="0" cy="0"/>
        </a:xfrm>
      </p:grpSpPr>
      <p:sp>
        <p:nvSpPr>
          <p:cNvPr id="1807" name="Google Shape;1807;p61"/>
          <p:cNvSpPr txBox="1"/>
          <p:nvPr>
            <p:ph type="title"/>
          </p:nvPr>
        </p:nvSpPr>
        <p:spPr>
          <a:xfrm>
            <a:off x="4369350" y="559875"/>
            <a:ext cx="4028700" cy="716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latin typeface="Times New Roman"/>
                <a:ea typeface="Times New Roman"/>
                <a:cs typeface="Times New Roman"/>
                <a:sym typeface="Times New Roman"/>
              </a:rPr>
              <a:t>THANKS</a:t>
            </a:r>
            <a:endParaRPr>
              <a:latin typeface="Times New Roman"/>
              <a:ea typeface="Times New Roman"/>
              <a:cs typeface="Times New Roman"/>
              <a:sym typeface="Times New Roman"/>
            </a:endParaRPr>
          </a:p>
        </p:txBody>
      </p:sp>
      <p:sp>
        <p:nvSpPr>
          <p:cNvPr id="1808" name="Google Shape;1808;p61"/>
          <p:cNvSpPr/>
          <p:nvPr/>
        </p:nvSpPr>
        <p:spPr>
          <a:xfrm>
            <a:off x="4534275" y="2936300"/>
            <a:ext cx="4144800" cy="1638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chemeClr val="lt1"/>
              </a:high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2" name="Shape 1812"/>
        <p:cNvGrpSpPr/>
        <p:nvPr/>
      </p:nvGrpSpPr>
      <p:grpSpPr>
        <a:xfrm>
          <a:off x="0" y="0"/>
          <a:ext cx="0" cy="0"/>
          <a:chOff x="0" y="0"/>
          <a:chExt cx="0" cy="0"/>
        </a:xfrm>
      </p:grpSpPr>
      <p:pic>
        <p:nvPicPr>
          <p:cNvPr id="1813" name="Google Shape;1813;p62"/>
          <p:cNvPicPr preferRelativeResize="0"/>
          <p:nvPr/>
        </p:nvPicPr>
        <p:blipFill rotWithShape="1">
          <a:blip r:embed="rId3">
            <a:alphaModFix/>
          </a:blip>
          <a:srcRect b="0" l="0" r="0" t="0"/>
          <a:stretch/>
        </p:blipFill>
        <p:spPr>
          <a:xfrm>
            <a:off x="8253525" y="108400"/>
            <a:ext cx="791650" cy="790851"/>
          </a:xfrm>
          <a:prstGeom prst="rect">
            <a:avLst/>
          </a:prstGeom>
          <a:noFill/>
          <a:ln>
            <a:noFill/>
          </a:ln>
        </p:spPr>
      </p:pic>
      <p:sp>
        <p:nvSpPr>
          <p:cNvPr id="1814" name="Google Shape;1814;p62"/>
          <p:cNvSpPr txBox="1"/>
          <p:nvPr/>
        </p:nvSpPr>
        <p:spPr>
          <a:xfrm>
            <a:off x="2289925" y="1074500"/>
            <a:ext cx="26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Medium"/>
              <a:ea typeface="Montserrat Medium"/>
              <a:cs typeface="Montserrat Medium"/>
              <a:sym typeface="Montserrat Medium"/>
            </a:endParaRPr>
          </a:p>
        </p:txBody>
      </p:sp>
      <p:sp>
        <p:nvSpPr>
          <p:cNvPr id="1815" name="Google Shape;1815;p62"/>
          <p:cNvSpPr txBox="1"/>
          <p:nvPr/>
        </p:nvSpPr>
        <p:spPr>
          <a:xfrm>
            <a:off x="3739625" y="847175"/>
            <a:ext cx="5433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Medium"/>
              <a:ea typeface="Montserrat Medium"/>
              <a:cs typeface="Montserrat Medium"/>
              <a:sym typeface="Montserrat Medium"/>
            </a:endParaRPr>
          </a:p>
        </p:txBody>
      </p:sp>
      <p:sp>
        <p:nvSpPr>
          <p:cNvPr id="1816" name="Google Shape;1816;p62"/>
          <p:cNvSpPr txBox="1"/>
          <p:nvPr/>
        </p:nvSpPr>
        <p:spPr>
          <a:xfrm>
            <a:off x="197500" y="108400"/>
            <a:ext cx="4493700" cy="477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121241"/>
                </a:solidFill>
                <a:latin typeface="Times New Roman"/>
                <a:ea typeface="Times New Roman"/>
                <a:cs typeface="Times New Roman"/>
                <a:sym typeface="Times New Roman"/>
              </a:rPr>
              <a:t>REFERENCES</a:t>
            </a:r>
            <a:endParaRPr b="1" i="0" sz="1800" u="none" cap="none" strike="noStrike">
              <a:solidFill>
                <a:srgbClr val="121241"/>
              </a:solidFill>
              <a:latin typeface="Times New Roman"/>
              <a:ea typeface="Times New Roman"/>
              <a:cs typeface="Times New Roman"/>
              <a:sym typeface="Times New Roman"/>
            </a:endParaRPr>
          </a:p>
        </p:txBody>
      </p:sp>
      <p:sp>
        <p:nvSpPr>
          <p:cNvPr id="1817" name="Google Shape;1817;p62"/>
          <p:cNvSpPr txBox="1"/>
          <p:nvPr/>
        </p:nvSpPr>
        <p:spPr>
          <a:xfrm>
            <a:off x="197500" y="251000"/>
            <a:ext cx="8174400" cy="4925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Wang X, Kruithof-de Julio M, Economides KD, Walker D, Yu H, Halili MV, Hu YP, Price SM, Abate-Shen C, Shen MM. 2009. </a:t>
            </a:r>
            <a:r>
              <a:rPr b="1" i="0" lang="en" sz="1400" u="none" cap="none" strike="noStrike">
                <a:solidFill>
                  <a:srgbClr val="000000"/>
                </a:solidFill>
                <a:latin typeface="Times New Roman"/>
                <a:ea typeface="Times New Roman"/>
                <a:cs typeface="Times New Roman"/>
                <a:sym typeface="Times New Roman"/>
              </a:rPr>
              <a:t>A luminal epithelial stem cell that is a cell of origin for prostate cancer</a:t>
            </a:r>
            <a:r>
              <a:rPr b="0" i="0" lang="en" sz="1400" u="none" cap="none" strike="noStrike">
                <a:solidFill>
                  <a:srgbClr val="000000"/>
                </a:solidFill>
                <a:latin typeface="Times New Roman"/>
                <a:ea typeface="Times New Roman"/>
                <a:cs typeface="Times New Roman"/>
                <a:sym typeface="Times New Roman"/>
              </a:rPr>
              <a:t>.[</a:t>
            </a:r>
            <a:r>
              <a:rPr b="0" i="0" lang="en" sz="1400" u="sng" cap="none" strike="noStrike">
                <a:solidFill>
                  <a:srgbClr val="000000"/>
                </a:solidFill>
                <a:latin typeface="Times New Roman"/>
                <a:ea typeface="Times New Roman"/>
                <a:cs typeface="Times New Roman"/>
                <a:sym typeface="Times New Roman"/>
                <a:hlinkClick r:id="rId4">
                  <a:extLst>
                    <a:ext uri="{A12FA001-AC4F-418D-AE19-62706E023703}">
                      <ahyp:hlinkClr val="tx"/>
                    </a:ext>
                  </a:extLst>
                </a:hlinkClick>
              </a:rPr>
              <a:t>PMC free article</a:t>
            </a:r>
            <a:r>
              <a:rPr b="0" i="0" lang="en" sz="1400" u="none" cap="none" strike="noStrike">
                <a:solidFill>
                  <a:srgbClr val="000000"/>
                </a:solidFill>
                <a:latin typeface="Times New Roman"/>
                <a:ea typeface="Times New Roman"/>
                <a:cs typeface="Times New Roman"/>
                <a:sym typeface="Times New Roman"/>
              </a:rPr>
              <a:t>] [</a:t>
            </a:r>
            <a:r>
              <a:rPr b="0" i="0" lang="en" sz="1400" u="sng" cap="none" strike="noStrike">
                <a:solidFill>
                  <a:srgbClr val="000000"/>
                </a:solidFill>
                <a:latin typeface="Times New Roman"/>
                <a:ea typeface="Times New Roman"/>
                <a:cs typeface="Times New Roman"/>
                <a:sym typeface="Times New Roman"/>
                <a:hlinkClick r:id="rId5">
                  <a:extLst>
                    <a:ext uri="{A12FA001-AC4F-418D-AE19-62706E023703}">
                      <ahyp:hlinkClr val="tx"/>
                    </a:ext>
                  </a:extLst>
                </a:hlinkClick>
              </a:rPr>
              <a:t>PubMed</a:t>
            </a:r>
            <a:r>
              <a:rPr b="0" i="0" lang="en"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Sizemore GM, Pitarresi JR, Balakrishnan S, Ostrowski MC. 2017. </a:t>
            </a:r>
            <a:r>
              <a:rPr b="1" i="0" lang="en" sz="1400" u="none" cap="none" strike="noStrike">
                <a:solidFill>
                  <a:srgbClr val="000000"/>
                </a:solidFill>
                <a:latin typeface="Times New Roman"/>
                <a:ea typeface="Times New Roman"/>
                <a:cs typeface="Times New Roman"/>
                <a:sym typeface="Times New Roman"/>
              </a:rPr>
              <a:t>The ETS family of oncogenic transcription factors in solid tumours</a:t>
            </a:r>
            <a:r>
              <a:rPr b="1" i="0" lang="en" sz="1400" u="sng" cap="none" strike="noStrike">
                <a:solidFill>
                  <a:srgbClr val="000000"/>
                </a:solidFill>
                <a:latin typeface="Times New Roman"/>
                <a:ea typeface="Times New Roman"/>
                <a:cs typeface="Times New Roman"/>
                <a:sym typeface="Times New Roman"/>
                <a:hlinkClick r:id="rId6">
                  <a:extLst>
                    <a:ext uri="{A12FA001-AC4F-418D-AE19-62706E023703}">
                      <ahyp:hlinkClr val="tx"/>
                    </a:ext>
                  </a:extLst>
                </a:hlinkClick>
              </a:rPr>
              <a:t>[Google Scholar]</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Tomlins SA, Rhodes DR, Perner S, Dhanasekaran SM, Mehra R, Sun XW, Varambally S, Cao X, Tchinda J, Kuefer R, et al. 2005. </a:t>
            </a:r>
            <a:r>
              <a:rPr b="1" i="0" lang="en" sz="1400" u="none" cap="none" strike="noStrike">
                <a:solidFill>
                  <a:srgbClr val="000000"/>
                </a:solidFill>
                <a:latin typeface="Times New Roman"/>
                <a:ea typeface="Times New Roman"/>
                <a:cs typeface="Times New Roman"/>
                <a:sym typeface="Times New Roman"/>
              </a:rPr>
              <a:t>Recurrent fusion of TMPRSS2 and ETS transcription factor genes in prostate cancer</a:t>
            </a:r>
            <a:r>
              <a:rPr b="0" i="0" lang="en" sz="1400" u="none" cap="none" strike="noStrike">
                <a:solidFill>
                  <a:srgbClr val="000000"/>
                </a:solidFill>
                <a:latin typeface="Times New Roman"/>
                <a:ea typeface="Times New Roman"/>
                <a:cs typeface="Times New Roman"/>
                <a:sym typeface="Times New Roman"/>
              </a:rPr>
              <a:t>.[</a:t>
            </a:r>
            <a:r>
              <a:rPr b="0" i="0" lang="en" sz="1400" u="sng" cap="none" strike="noStrike">
                <a:solidFill>
                  <a:srgbClr val="000000"/>
                </a:solidFill>
                <a:latin typeface="Times New Roman"/>
                <a:ea typeface="Times New Roman"/>
                <a:cs typeface="Times New Roman"/>
                <a:sym typeface="Times New Roman"/>
                <a:hlinkClick r:id="rId7">
                  <a:extLst>
                    <a:ext uri="{A12FA001-AC4F-418D-AE19-62706E023703}">
                      <ahyp:hlinkClr val="tx"/>
                    </a:ext>
                  </a:extLst>
                </a:hlinkClick>
              </a:rPr>
              <a:t>Google Scholar</a:t>
            </a:r>
            <a:r>
              <a:rPr b="0" i="0" lang="en"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434343"/>
              </a:buClr>
              <a:buSzPts val="1400"/>
              <a:buFont typeface="Times New Roman"/>
              <a:buChar char="❖"/>
            </a:pPr>
            <a:r>
              <a:rPr b="0" i="0" lang="en" sz="1400" u="sng" cap="none" strike="noStrike">
                <a:solidFill>
                  <a:srgbClr val="434343"/>
                </a:solidFill>
                <a:highlight>
                  <a:srgbClr val="FFFFFF"/>
                </a:highlight>
                <a:latin typeface="Times New Roman"/>
                <a:ea typeface="Times New Roman"/>
                <a:cs typeface="Times New Roman"/>
                <a:sym typeface="Times New Roman"/>
                <a:hlinkClick r:id="rId8">
                  <a:extLst>
                    <a:ext uri="{A12FA001-AC4F-418D-AE19-62706E023703}">
                      <ahyp:hlinkClr val="tx"/>
                    </a:ext>
                  </a:extLst>
                </a:hlinkClick>
              </a:rPr>
              <a:t>Chen EY, Tan CM, Kou Y, Duan Q, Wang Z, Meirelles GV, Clark NR, Ma'ayan A.</a:t>
            </a:r>
            <a:endParaRPr b="0" i="0" sz="1400" u="sng" cap="none" strike="noStrike">
              <a:solidFill>
                <a:srgbClr val="434343"/>
              </a:solidFill>
              <a:highlight>
                <a:srgbClr val="FFFFFF"/>
              </a:highlight>
              <a:latin typeface="Times New Roman"/>
              <a:ea typeface="Times New Roman"/>
              <a:cs typeface="Times New Roman"/>
              <a:sym typeface="Times New Roman"/>
              <a:hlinkClick r:id="rId9">
                <a:extLst>
                  <a:ext uri="{A12FA001-AC4F-418D-AE19-62706E023703}">
                    <ahyp:hlinkClr val="tx"/>
                  </a:ext>
                </a:extLst>
              </a:hlinkClick>
            </a:endParaRPr>
          </a:p>
          <a:p>
            <a:pPr indent="-317500" lvl="0" marL="457200" marR="0" rtl="0" algn="l">
              <a:lnSpc>
                <a:spcPct val="100000"/>
              </a:lnSpc>
              <a:spcBef>
                <a:spcPts val="0"/>
              </a:spcBef>
              <a:spcAft>
                <a:spcPts val="0"/>
              </a:spcAft>
              <a:buClr>
                <a:srgbClr val="434343"/>
              </a:buClr>
              <a:buSzPts val="1400"/>
              <a:buFont typeface="Times New Roman"/>
              <a:buChar char="❖"/>
            </a:pPr>
            <a:r>
              <a:rPr b="0" i="0" lang="en" sz="1400" u="sng" cap="none" strike="noStrike">
                <a:solidFill>
                  <a:srgbClr val="434343"/>
                </a:solidFill>
                <a:highlight>
                  <a:srgbClr val="FFFFFF"/>
                </a:highlight>
                <a:latin typeface="Times New Roman"/>
                <a:ea typeface="Times New Roman"/>
                <a:cs typeface="Times New Roman"/>
                <a:sym typeface="Times New Roman"/>
                <a:hlinkClick r:id="rId10">
                  <a:extLst>
                    <a:ext uri="{A12FA001-AC4F-418D-AE19-62706E023703}">
                      <ahyp:hlinkClr val="tx"/>
                    </a:ext>
                  </a:extLst>
                </a:hlinkClick>
              </a:rPr>
              <a:t>Enrichr: interactive and collaborative HTML5 gene list enrichment analysis tool. </a:t>
            </a:r>
            <a:r>
              <a:rPr b="0" i="1" lang="en" sz="1400" u="sng" cap="none" strike="noStrike">
                <a:solidFill>
                  <a:srgbClr val="434343"/>
                </a:solidFill>
                <a:highlight>
                  <a:srgbClr val="FFFFFF"/>
                </a:highlight>
                <a:latin typeface="Times New Roman"/>
                <a:ea typeface="Times New Roman"/>
                <a:cs typeface="Times New Roman"/>
                <a:sym typeface="Times New Roman"/>
                <a:hlinkClick r:id="rId11">
                  <a:extLst>
                    <a:ext uri="{A12FA001-AC4F-418D-AE19-62706E023703}">
                      <ahyp:hlinkClr val="tx"/>
                    </a:ext>
                  </a:extLst>
                </a:hlinkClick>
              </a:rPr>
              <a:t>BMC Bioinformatics. 2013; 128(14)</a:t>
            </a:r>
            <a:r>
              <a:rPr b="0" i="0" lang="en" sz="1400" u="sng" cap="none" strike="noStrike">
                <a:solidFill>
                  <a:srgbClr val="434343"/>
                </a:solidFill>
                <a:highlight>
                  <a:srgbClr val="FFFFFF"/>
                </a:highlight>
                <a:latin typeface="Times New Roman"/>
                <a:ea typeface="Times New Roman"/>
                <a:cs typeface="Times New Roman"/>
                <a:sym typeface="Times New Roman"/>
                <a:hlinkClick r:id="rId12">
                  <a:extLst>
                    <a:ext uri="{A12FA001-AC4F-418D-AE19-62706E023703}">
                      <ahyp:hlinkClr val="tx"/>
                    </a:ext>
                  </a:extLst>
                </a:hlinkClick>
              </a:rPr>
              <a:t>.</a:t>
            </a:r>
            <a:endParaRPr b="0" i="0" sz="1400" u="none" cap="none" strike="noStrike">
              <a:solidFill>
                <a:srgbClr val="434343"/>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434343"/>
              </a:buClr>
              <a:buSzPts val="1400"/>
              <a:buFont typeface="Times New Roman"/>
              <a:buChar char="❖"/>
            </a:pPr>
            <a:r>
              <a:rPr b="0" i="0" lang="en" sz="1400" u="none" cap="none" strike="noStrike">
                <a:solidFill>
                  <a:srgbClr val="434343"/>
                </a:solidFill>
                <a:highlight>
                  <a:srgbClr val="FFFFFF"/>
                </a:highlight>
                <a:uFill>
                  <a:noFill/>
                </a:uFill>
                <a:latin typeface="Times New Roman"/>
                <a:ea typeface="Times New Roman"/>
                <a:cs typeface="Times New Roman"/>
                <a:sym typeface="Times New Roman"/>
                <a:hlinkClick r:id="rId13">
                  <a:extLst>
                    <a:ext uri="{A12FA001-AC4F-418D-AE19-62706E023703}">
                      <ahyp:hlinkClr val="tx"/>
                    </a:ext>
                  </a:extLst>
                </a:hlinkClick>
              </a:rPr>
              <a:t>Kuleshov MV, Jones MR, Rouillard AD, Fernandez NF, Duan Q, Wang Z, Koplev S, Jenkins SL, Jagodnik KM, Lachmann A, McDermott MG, Monteiro CD, Gundersen GW, Ma'ayan A.</a:t>
            </a:r>
            <a:endParaRPr b="0" i="0" sz="1400" u="none" cap="none" strike="noStrike">
              <a:solidFill>
                <a:srgbClr val="434343"/>
              </a:solidFill>
              <a:highlight>
                <a:srgbClr val="FFFFFF"/>
              </a:highlight>
              <a:uFill>
                <a:noFill/>
              </a:uFill>
              <a:latin typeface="Times New Roman"/>
              <a:ea typeface="Times New Roman"/>
              <a:cs typeface="Times New Roman"/>
              <a:sym typeface="Times New Roman"/>
              <a:hlinkClick r:id="rId14">
                <a:extLst>
                  <a:ext uri="{A12FA001-AC4F-418D-AE19-62706E023703}">
                    <ahyp:hlinkClr val="tx"/>
                  </a:ext>
                </a:extLst>
              </a:hlinkClick>
            </a:endParaRPr>
          </a:p>
          <a:p>
            <a:pPr indent="-317500" lvl="0" marL="457200" marR="0" rtl="0" algn="l">
              <a:lnSpc>
                <a:spcPct val="100000"/>
              </a:lnSpc>
              <a:spcBef>
                <a:spcPts val="0"/>
              </a:spcBef>
              <a:spcAft>
                <a:spcPts val="0"/>
              </a:spcAft>
              <a:buClr>
                <a:srgbClr val="434343"/>
              </a:buClr>
              <a:buSzPts val="1400"/>
              <a:buFont typeface="Times New Roman"/>
              <a:buChar char="❖"/>
            </a:pPr>
            <a:r>
              <a:rPr b="0" i="0" lang="en" sz="1400" u="none" cap="none" strike="noStrike">
                <a:solidFill>
                  <a:srgbClr val="434343"/>
                </a:solidFill>
                <a:highlight>
                  <a:srgbClr val="FFFFFF"/>
                </a:highlight>
                <a:uFill>
                  <a:noFill/>
                </a:uFill>
                <a:latin typeface="Times New Roman"/>
                <a:ea typeface="Times New Roman"/>
                <a:cs typeface="Times New Roman"/>
                <a:sym typeface="Times New Roman"/>
                <a:hlinkClick r:id="rId15">
                  <a:extLst>
                    <a:ext uri="{A12FA001-AC4F-418D-AE19-62706E023703}">
                      <ahyp:hlinkClr val="tx"/>
                    </a:ext>
                  </a:extLst>
                </a:hlinkClick>
              </a:rPr>
              <a:t>Enrichr: a comprehensive gene set enrichment analysis web server 2016 update. </a:t>
            </a:r>
            <a:r>
              <a:rPr b="0" i="1" lang="en" sz="1400" u="none" cap="none" strike="noStrike">
                <a:solidFill>
                  <a:srgbClr val="434343"/>
                </a:solidFill>
                <a:highlight>
                  <a:srgbClr val="FFFFFF"/>
                </a:highlight>
                <a:uFill>
                  <a:noFill/>
                </a:uFill>
                <a:latin typeface="Times New Roman"/>
                <a:ea typeface="Times New Roman"/>
                <a:cs typeface="Times New Roman"/>
                <a:sym typeface="Times New Roman"/>
                <a:hlinkClick r:id="rId16">
                  <a:extLst>
                    <a:ext uri="{A12FA001-AC4F-418D-AE19-62706E023703}">
                      <ahyp:hlinkClr val="tx"/>
                    </a:ext>
                  </a:extLst>
                </a:hlinkClick>
              </a:rPr>
              <a:t>Nucleic Acids Research. 2016; </a:t>
            </a:r>
            <a:r>
              <a:rPr b="0" i="1" lang="en" sz="1400" u="none" cap="none" strike="noStrike">
                <a:solidFill>
                  <a:srgbClr val="434343"/>
                </a:solidFill>
                <a:highlight>
                  <a:srgbClr val="FFFFFF"/>
                </a:highlight>
                <a:uFill>
                  <a:noFill/>
                </a:uFill>
                <a:latin typeface="Times New Roman"/>
                <a:ea typeface="Times New Roman"/>
                <a:cs typeface="Times New Roman"/>
                <a:sym typeface="Times New Roman"/>
                <a:hlinkClick r:id="rId17">
                  <a:extLst>
                    <a:ext uri="{A12FA001-AC4F-418D-AE19-62706E023703}">
                      <ahyp:hlinkClr val="tx"/>
                    </a:ext>
                  </a:extLst>
                </a:hlinkClick>
              </a:rPr>
              <a:t>gkw377</a:t>
            </a:r>
            <a:r>
              <a:rPr b="0" i="1" lang="en" sz="1400" u="none" cap="none" strike="noStrike">
                <a:solidFill>
                  <a:srgbClr val="434343"/>
                </a:solidFill>
                <a:highlight>
                  <a:srgbClr val="FFFFFF"/>
                </a:highlight>
                <a:latin typeface="Times New Roman"/>
                <a:ea typeface="Times New Roman"/>
                <a:cs typeface="Times New Roman"/>
                <a:sym typeface="Times New Roman"/>
              </a:rPr>
              <a:t> </a:t>
            </a:r>
            <a:r>
              <a:rPr b="0" i="0" lang="en" sz="1400" u="none" cap="none" strike="noStrike">
                <a:solidFill>
                  <a:srgbClr val="434343"/>
                </a:solidFill>
                <a:highlight>
                  <a:srgbClr val="FFFFFF"/>
                </a:highlight>
                <a:latin typeface="Times New Roman"/>
                <a:ea typeface="Times New Roman"/>
                <a:cs typeface="Times New Roman"/>
                <a:sym typeface="Times New Roman"/>
              </a:rPr>
              <a:t>.</a:t>
            </a:r>
            <a:endParaRPr b="0" i="0" sz="1400" u="none" cap="none" strike="noStrike">
              <a:solidFill>
                <a:srgbClr val="434343"/>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434343"/>
              </a:buClr>
              <a:buSzPts val="1400"/>
              <a:buFont typeface="Times New Roman"/>
              <a:buChar char="❖"/>
            </a:pPr>
            <a:r>
              <a:rPr b="0" i="0" lang="en" sz="1400" u="none" cap="none" strike="noStrike">
                <a:solidFill>
                  <a:srgbClr val="434343"/>
                </a:solidFill>
                <a:highlight>
                  <a:srgbClr val="FFFFFF"/>
                </a:highlight>
                <a:uFill>
                  <a:noFill/>
                </a:uFill>
                <a:latin typeface="Times New Roman"/>
                <a:ea typeface="Times New Roman"/>
                <a:cs typeface="Times New Roman"/>
                <a:sym typeface="Times New Roman"/>
                <a:hlinkClick r:id="rId18">
                  <a:extLst>
                    <a:ext uri="{A12FA001-AC4F-418D-AE19-62706E023703}">
                      <ahyp:hlinkClr val="tx"/>
                    </a:ext>
                  </a:extLst>
                </a:hlinkClick>
              </a:rPr>
              <a:t>Xie Z, Bailey A, Kuleshov MV, Clarke DJB., Evangelista JE, Jenkins SL, Lachmann A, Wojciechowicz ML, Kropiwnicki E, Jagodnik KM, Jeon M, &amp; Ma’ayan A.</a:t>
            </a:r>
            <a:endParaRPr b="0" i="0" sz="1400" u="none" cap="none" strike="noStrike">
              <a:solidFill>
                <a:srgbClr val="434343"/>
              </a:solidFill>
              <a:highlight>
                <a:srgbClr val="FFFFFF"/>
              </a:highlight>
              <a:uFill>
                <a:noFill/>
              </a:uFill>
              <a:latin typeface="Times New Roman"/>
              <a:ea typeface="Times New Roman"/>
              <a:cs typeface="Times New Roman"/>
              <a:sym typeface="Times New Roman"/>
              <a:hlinkClick r:id="rId19">
                <a:extLst>
                  <a:ext uri="{A12FA001-AC4F-418D-AE19-62706E023703}">
                    <ahyp:hlinkClr val="tx"/>
                  </a:ext>
                </a:extLst>
              </a:hlinkClick>
            </a:endParaRPr>
          </a:p>
          <a:p>
            <a:pPr indent="-317500" lvl="0" marL="457200" marR="0" rtl="0" algn="l">
              <a:lnSpc>
                <a:spcPct val="100000"/>
              </a:lnSpc>
              <a:spcBef>
                <a:spcPts val="0"/>
              </a:spcBef>
              <a:spcAft>
                <a:spcPts val="0"/>
              </a:spcAft>
              <a:buClr>
                <a:srgbClr val="434343"/>
              </a:buClr>
              <a:buSzPts val="1400"/>
              <a:buFont typeface="Times New Roman"/>
              <a:buChar char="❖"/>
            </a:pPr>
            <a:r>
              <a:rPr b="0" i="0" lang="en" sz="1400" u="none" cap="none" strike="noStrike">
                <a:solidFill>
                  <a:srgbClr val="434343"/>
                </a:solidFill>
                <a:highlight>
                  <a:srgbClr val="FFFFFF"/>
                </a:highlight>
                <a:uFill>
                  <a:noFill/>
                </a:uFill>
                <a:latin typeface="Times New Roman"/>
                <a:ea typeface="Times New Roman"/>
                <a:cs typeface="Times New Roman"/>
                <a:sym typeface="Times New Roman"/>
                <a:hlinkClick r:id="rId20">
                  <a:extLst>
                    <a:ext uri="{A12FA001-AC4F-418D-AE19-62706E023703}">
                      <ahyp:hlinkClr val="tx"/>
                    </a:ext>
                  </a:extLst>
                </a:hlinkClick>
              </a:rPr>
              <a:t>Gene set knowledge discovery with Enrichr. </a:t>
            </a:r>
            <a:r>
              <a:rPr b="0" i="1" lang="en" sz="1400" u="none" cap="none" strike="noStrike">
                <a:solidFill>
                  <a:srgbClr val="434343"/>
                </a:solidFill>
                <a:highlight>
                  <a:srgbClr val="FFFFFF"/>
                </a:highlight>
                <a:uFill>
                  <a:noFill/>
                </a:uFill>
                <a:latin typeface="Times New Roman"/>
                <a:ea typeface="Times New Roman"/>
                <a:cs typeface="Times New Roman"/>
                <a:sym typeface="Times New Roman"/>
                <a:hlinkClick r:id="rId21">
                  <a:extLst>
                    <a:ext uri="{A12FA001-AC4F-418D-AE19-62706E023703}">
                      <ahyp:hlinkClr val="tx"/>
                    </a:ext>
                  </a:extLst>
                </a:hlinkClick>
              </a:rPr>
              <a:t>Current Protocols, 1, e90. 2021. doi: 10.1002/cpz1.90</a:t>
            </a:r>
            <a:endParaRPr b="0" i="0" sz="1400" u="none" cap="none" strike="noStrike">
              <a:solidFill>
                <a:srgbClr val="434343"/>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Haffner J, Potiron E, Bouye S, Puech P, Leroy X, Lemaitre L, Villers A. 2009. </a:t>
            </a:r>
            <a:r>
              <a:rPr b="1" i="0" lang="en" sz="1400" u="none" cap="none" strike="noStrike">
                <a:solidFill>
                  <a:srgbClr val="000000"/>
                </a:solidFill>
                <a:latin typeface="Times New Roman"/>
                <a:ea typeface="Times New Roman"/>
                <a:cs typeface="Times New Roman"/>
                <a:sym typeface="Times New Roman"/>
              </a:rPr>
              <a:t>Peripheral zone prostate cancers: location and intraprostatic patterns of spread at histopathology</a:t>
            </a:r>
            <a:r>
              <a:rPr b="0" i="0" lang="en" sz="1400" u="none" cap="none" strike="noStrike">
                <a:solidFill>
                  <a:srgbClr val="000000"/>
                </a:solidFill>
                <a:latin typeface="Times New Roman"/>
                <a:ea typeface="Times New Roman"/>
                <a:cs typeface="Times New Roman"/>
                <a:sym typeface="Times New Roman"/>
              </a:rPr>
              <a:t>. [</a:t>
            </a:r>
            <a:r>
              <a:rPr b="0" i="0" lang="en" sz="1400" u="sng" cap="none" strike="noStrike">
                <a:solidFill>
                  <a:srgbClr val="000000"/>
                </a:solidFill>
                <a:latin typeface="Times New Roman"/>
                <a:ea typeface="Times New Roman"/>
                <a:cs typeface="Times New Roman"/>
                <a:sym typeface="Times New Roman"/>
                <a:hlinkClick r:id="rId22">
                  <a:extLst>
                    <a:ext uri="{A12FA001-AC4F-418D-AE19-62706E023703}">
                      <ahyp:hlinkClr val="tx"/>
                    </a:ext>
                  </a:extLst>
                </a:hlinkClick>
              </a:rPr>
              <a:t>Google Scholar</a:t>
            </a:r>
            <a:r>
              <a:rPr b="0" i="0" lang="en"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1818" name="Google Shape;1818;p6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19" name="Google Shape;1819;p62"/>
          <p:cNvSpPr txBox="1"/>
          <p:nvPr/>
        </p:nvSpPr>
        <p:spPr>
          <a:xfrm>
            <a:off x="8676775" y="4694475"/>
            <a:ext cx="428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lang="en">
                <a:latin typeface="Montserrat Medium"/>
                <a:ea typeface="Montserrat Medium"/>
                <a:cs typeface="Montserrat Medium"/>
                <a:sym typeface="Montserrat Medium"/>
              </a:rPr>
              <a:t>22</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23" name="Shape 1823"/>
        <p:cNvGrpSpPr/>
        <p:nvPr/>
      </p:nvGrpSpPr>
      <p:grpSpPr>
        <a:xfrm>
          <a:off x="0" y="0"/>
          <a:ext cx="0" cy="0"/>
          <a:chOff x="0" y="0"/>
          <a:chExt cx="0" cy="0"/>
        </a:xfrm>
      </p:grpSpPr>
      <p:pic>
        <p:nvPicPr>
          <p:cNvPr id="1824" name="Google Shape;1824;p63"/>
          <p:cNvPicPr preferRelativeResize="0"/>
          <p:nvPr/>
        </p:nvPicPr>
        <p:blipFill rotWithShape="1">
          <a:blip r:embed="rId3">
            <a:alphaModFix/>
          </a:blip>
          <a:srcRect b="0" l="0" r="0" t="0"/>
          <a:stretch/>
        </p:blipFill>
        <p:spPr>
          <a:xfrm>
            <a:off x="8273450" y="108400"/>
            <a:ext cx="771725" cy="770951"/>
          </a:xfrm>
          <a:prstGeom prst="rect">
            <a:avLst/>
          </a:prstGeom>
          <a:noFill/>
          <a:ln>
            <a:noFill/>
          </a:ln>
        </p:spPr>
      </p:pic>
      <p:sp>
        <p:nvSpPr>
          <p:cNvPr id="1825" name="Google Shape;1825;p63"/>
          <p:cNvSpPr txBox="1"/>
          <p:nvPr/>
        </p:nvSpPr>
        <p:spPr>
          <a:xfrm>
            <a:off x="2289925" y="1074500"/>
            <a:ext cx="26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Medium"/>
              <a:ea typeface="Montserrat Medium"/>
              <a:cs typeface="Montserrat Medium"/>
              <a:sym typeface="Montserrat Medium"/>
            </a:endParaRPr>
          </a:p>
        </p:txBody>
      </p:sp>
      <p:sp>
        <p:nvSpPr>
          <p:cNvPr id="1826" name="Google Shape;1826;p63"/>
          <p:cNvSpPr txBox="1"/>
          <p:nvPr/>
        </p:nvSpPr>
        <p:spPr>
          <a:xfrm>
            <a:off x="96925" y="738225"/>
            <a:ext cx="8051700" cy="40635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Sivaraman A, Bhat KRS. </a:t>
            </a:r>
            <a:r>
              <a:rPr b="1" i="0" lang="en" sz="1400" u="none" cap="none" strike="noStrike">
                <a:solidFill>
                  <a:srgbClr val="000000"/>
                </a:solidFill>
                <a:latin typeface="Times New Roman"/>
                <a:ea typeface="Times New Roman"/>
                <a:cs typeface="Times New Roman"/>
                <a:sym typeface="Times New Roman"/>
              </a:rPr>
              <a:t>Screening and Detection of Prostate Cancer-Review of Literature and Current Perspective</a:t>
            </a:r>
            <a:r>
              <a:rPr b="0" i="0" lang="en" sz="1400" u="none" cap="none" strike="noStrike">
                <a:solidFill>
                  <a:srgbClr val="000000"/>
                </a:solidFill>
                <a:latin typeface="Times New Roman"/>
                <a:ea typeface="Times New Roman"/>
                <a:cs typeface="Times New Roman"/>
                <a:sym typeface="Times New Roman"/>
              </a:rPr>
              <a:t>. Indian J Surg Oncol. 2017  [</a:t>
            </a:r>
            <a:r>
              <a:rPr b="0" i="0" lang="en" sz="1400" u="sng" cap="none" strike="noStrike">
                <a:solidFill>
                  <a:srgbClr val="000000"/>
                </a:solidFill>
                <a:latin typeface="Times New Roman"/>
                <a:ea typeface="Times New Roman"/>
                <a:cs typeface="Times New Roman"/>
                <a:sym typeface="Times New Roman"/>
                <a:hlinkClick r:id="rId4">
                  <a:extLst>
                    <a:ext uri="{A12FA001-AC4F-418D-AE19-62706E023703}">
                      <ahyp:hlinkClr val="tx"/>
                    </a:ext>
                  </a:extLst>
                </a:hlinkClick>
              </a:rPr>
              <a:t>PMC free article</a:t>
            </a:r>
            <a:r>
              <a:rPr b="0" i="0" lang="en"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Loriot Y, Massard C, Fizazi K. </a:t>
            </a:r>
            <a:r>
              <a:rPr b="1" i="0" lang="en" sz="1400" u="none" cap="none" strike="noStrike">
                <a:solidFill>
                  <a:srgbClr val="000000"/>
                </a:solidFill>
                <a:latin typeface="Times New Roman"/>
                <a:ea typeface="Times New Roman"/>
                <a:cs typeface="Times New Roman"/>
                <a:sym typeface="Times New Roman"/>
              </a:rPr>
              <a:t>Recent developments in treatments targeting castration-resistant prostate cancer bone metastases</a:t>
            </a:r>
            <a:r>
              <a:rPr b="0" i="0" lang="en" sz="1400" u="none" cap="none" strike="noStrike">
                <a:solidFill>
                  <a:srgbClr val="000000"/>
                </a:solidFill>
                <a:latin typeface="Times New Roman"/>
                <a:ea typeface="Times New Roman"/>
                <a:cs typeface="Times New Roman"/>
                <a:sym typeface="Times New Roman"/>
              </a:rPr>
              <a:t>. Ann Oncol. 2012[</a:t>
            </a:r>
            <a:r>
              <a:rPr b="0" i="0" lang="en" sz="1400" u="sng" cap="none" strike="noStrike">
                <a:solidFill>
                  <a:srgbClr val="000000"/>
                </a:solidFill>
                <a:latin typeface="Times New Roman"/>
                <a:ea typeface="Times New Roman"/>
                <a:cs typeface="Times New Roman"/>
                <a:sym typeface="Times New Roman"/>
                <a:hlinkClick r:id="rId5">
                  <a:extLst>
                    <a:ext uri="{A12FA001-AC4F-418D-AE19-62706E023703}">
                      <ahyp:hlinkClr val="tx"/>
                    </a:ext>
                  </a:extLst>
                </a:hlinkClick>
              </a:rPr>
              <a:t>PubMed</a:t>
            </a:r>
            <a:r>
              <a:rPr b="0" i="0" lang="en"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Tannock IF, de Wit R, Berry WR, Horti J, Pluzanska A, Chi KN, et al.2004 .</a:t>
            </a:r>
            <a:r>
              <a:rPr b="1" i="0" lang="en" sz="1400" u="none" cap="none" strike="noStrike">
                <a:solidFill>
                  <a:srgbClr val="000000"/>
                </a:solidFill>
                <a:latin typeface="Times New Roman"/>
                <a:ea typeface="Times New Roman"/>
                <a:cs typeface="Times New Roman"/>
                <a:sym typeface="Times New Roman"/>
              </a:rPr>
              <a:t>Docetaxel plus prednisone or mitoxantrone plus prednisone for advanced prostate cancer</a:t>
            </a:r>
            <a:r>
              <a:rPr b="0" i="0" lang="en" sz="1400" u="none" cap="none" strike="noStrike">
                <a:solidFill>
                  <a:srgbClr val="000000"/>
                </a:solidFill>
                <a:latin typeface="Times New Roman"/>
                <a:ea typeface="Times New Roman"/>
                <a:cs typeface="Times New Roman"/>
                <a:sym typeface="Times New Roman"/>
              </a:rPr>
              <a:t>. [</a:t>
            </a:r>
            <a:r>
              <a:rPr b="0" i="0" lang="en" sz="1400" u="sng" cap="none" strike="noStrike">
                <a:solidFill>
                  <a:srgbClr val="000000"/>
                </a:solidFill>
                <a:latin typeface="Times New Roman"/>
                <a:ea typeface="Times New Roman"/>
                <a:cs typeface="Times New Roman"/>
                <a:sym typeface="Times New Roman"/>
                <a:hlinkClick r:id="rId6">
                  <a:extLst>
                    <a:ext uri="{A12FA001-AC4F-418D-AE19-62706E023703}">
                      <ahyp:hlinkClr val="tx"/>
                    </a:ext>
                  </a:extLst>
                </a:hlinkClick>
              </a:rPr>
              <a:t>PubMed</a:t>
            </a:r>
            <a:r>
              <a:rPr b="0" i="0" lang="en" sz="1400" u="none" cap="none" strike="noStrike">
                <a:solidFill>
                  <a:srgbClr val="000000"/>
                </a:solidFill>
                <a:latin typeface="Times New Roman"/>
                <a:ea typeface="Times New Roman"/>
                <a:cs typeface="Times New Roman"/>
                <a:sym typeface="Times New Roman"/>
              </a:rPr>
              <a:t>] </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McDonald, A. C., Vira, M. A., Vidal, A. C., Gan, W., Freedland, S. J., and Taioli, E. (2014)</a:t>
            </a:r>
            <a:r>
              <a:rPr b="1" i="0" lang="en" sz="1400" u="none" cap="none" strike="noStrike">
                <a:solidFill>
                  <a:srgbClr val="000000"/>
                </a:solidFill>
                <a:latin typeface="Times New Roman"/>
                <a:ea typeface="Times New Roman"/>
                <a:cs typeface="Times New Roman"/>
                <a:sym typeface="Times New Roman"/>
              </a:rPr>
              <a:t>. Association between systemic inflammatory markers and serum prostate-specific antigen in men without prostatic disease - the 2001-2008 National Health and Nutrition Examination Survey.</a:t>
            </a:r>
            <a:endParaRPr b="1"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Belova, A. A., Sosnovtseva, A. O., Lipatova, A. V., Njushko, K. M., Volchenko, N. N., Belyakov, M. M., et al. (2017).</a:t>
            </a:r>
            <a:r>
              <a:rPr b="1" i="0" lang="en" sz="1400" u="none" cap="none" strike="noStrike">
                <a:solidFill>
                  <a:srgbClr val="000000"/>
                </a:solidFill>
                <a:latin typeface="Times New Roman"/>
                <a:ea typeface="Times New Roman"/>
                <a:cs typeface="Times New Roman"/>
                <a:sym typeface="Times New Roman"/>
              </a:rPr>
              <a:t> Biomarkers of Prostate Cancer Sensitivity to the Sendai Virus. Mol. Biol. 51 (1), 80–88 .</a:t>
            </a:r>
            <a:r>
              <a:rPr b="0" i="0" lang="en" sz="1400" u="none" cap="none" strike="noStrike">
                <a:solidFill>
                  <a:srgbClr val="000000"/>
                </a:solidFill>
                <a:uFill>
                  <a:noFill/>
                </a:uFill>
                <a:latin typeface="Times New Roman"/>
                <a:ea typeface="Times New Roman"/>
                <a:cs typeface="Times New Roman"/>
                <a:sym typeface="Times New Roman"/>
                <a:hlinkClick r:id="rId7">
                  <a:extLst>
                    <a:ext uri="{A12FA001-AC4F-418D-AE19-62706E023703}">
                      <ahyp:hlinkClr val="tx"/>
                    </a:ext>
                  </a:extLst>
                </a:hlinkClick>
              </a:rPr>
              <a:t>[Google Scholar]</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Vinjamoori, A. H., Jagannathan, J. P., Shinagare, A. B., Taplin, M. E., Oh, W. K., Van den Abbeele, A. D., et al. (2012). </a:t>
            </a:r>
            <a:r>
              <a:rPr b="1" i="0" lang="en" sz="1400" u="none" cap="none" strike="noStrike">
                <a:solidFill>
                  <a:srgbClr val="000000"/>
                </a:solidFill>
                <a:latin typeface="Times New Roman"/>
                <a:ea typeface="Times New Roman"/>
                <a:cs typeface="Times New Roman"/>
                <a:sym typeface="Times New Roman"/>
              </a:rPr>
              <a:t>Atypical metastases from prostate cancer  </a:t>
            </a:r>
            <a:r>
              <a:rPr b="1" i="0" lang="en" sz="1400" u="sng" cap="none" strike="noStrike">
                <a:solidFill>
                  <a:srgbClr val="000000"/>
                </a:solidFill>
                <a:latin typeface="Times New Roman"/>
                <a:ea typeface="Times New Roman"/>
                <a:cs typeface="Times New Roman"/>
                <a:sym typeface="Times New Roman"/>
                <a:hlinkClick r:id="rId8">
                  <a:extLst>
                    <a:ext uri="{A12FA001-AC4F-418D-AE19-62706E023703}">
                      <ahyp:hlinkClr val="tx"/>
                    </a:ext>
                  </a:extLst>
                </a:hlinkClick>
              </a:rPr>
              <a:t>[PubMed]</a:t>
            </a:r>
            <a:endParaRPr b="1"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Plati, J., Bucur, O., Khosravi-Far, R. (2011). Apoptotic cell signaling in cancer progression and therapy.</a:t>
            </a:r>
            <a:r>
              <a:rPr b="0" i="0" lang="en" sz="1400" u="sng" cap="none" strike="noStrike">
                <a:solidFill>
                  <a:srgbClr val="000000"/>
                </a:solidFill>
                <a:latin typeface="Times New Roman"/>
                <a:ea typeface="Times New Roman"/>
                <a:cs typeface="Times New Roman"/>
                <a:sym typeface="Times New Roman"/>
                <a:hlinkClick r:id="rId9">
                  <a:extLst>
                    <a:ext uri="{A12FA001-AC4F-418D-AE19-62706E023703}">
                      <ahyp:hlinkClr val="tx"/>
                    </a:ext>
                  </a:extLst>
                </a:hlinkClick>
              </a:rPr>
              <a:t>[PubMed]</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 sz="1400" u="none" cap="none" strike="noStrike">
                <a:solidFill>
                  <a:srgbClr val="000000"/>
                </a:solidFill>
                <a:latin typeface="Times New Roman"/>
                <a:ea typeface="Times New Roman"/>
                <a:cs typeface="Times New Roman"/>
                <a:sym typeface="Times New Roman"/>
              </a:rPr>
              <a:t>Mukesh Varma, Payal Patel,  Mudit Verma(2011). </a:t>
            </a:r>
            <a:r>
              <a:rPr b="1" i="0" lang="en" sz="1400" u="none" cap="none" strike="noStrike">
                <a:solidFill>
                  <a:srgbClr val="000000"/>
                </a:solidFill>
                <a:latin typeface="Times New Roman"/>
                <a:ea typeface="Times New Roman"/>
                <a:cs typeface="Times New Roman"/>
                <a:sym typeface="Times New Roman"/>
              </a:rPr>
              <a:t>Biomarkers in Prostate Cancer Epidemiology</a:t>
            </a:r>
            <a:r>
              <a:rPr b="0" i="0" lang="en" sz="1400" u="sng" cap="none" strike="noStrike">
                <a:solidFill>
                  <a:srgbClr val="000000"/>
                </a:solidFill>
                <a:latin typeface="Times New Roman"/>
                <a:ea typeface="Times New Roman"/>
                <a:cs typeface="Times New Roman"/>
                <a:sym typeface="Times New Roman"/>
                <a:hlinkClick r:id="rId10">
                  <a:extLst>
                    <a:ext uri="{A12FA001-AC4F-418D-AE19-62706E023703}">
                      <ahyp:hlinkClr val="tx"/>
                    </a:ext>
                  </a:extLst>
                </a:hlinkClick>
              </a:rPr>
              <a:t>[PubMed]</a:t>
            </a:r>
            <a:endParaRPr b="0" i="0" sz="1400" u="none" cap="none" strike="noStrike">
              <a:solidFill>
                <a:srgbClr val="000000"/>
              </a:solidFill>
              <a:latin typeface="Arial"/>
              <a:ea typeface="Arial"/>
              <a:cs typeface="Arial"/>
              <a:sym typeface="Arial"/>
            </a:endParaRPr>
          </a:p>
        </p:txBody>
      </p:sp>
      <p:sp>
        <p:nvSpPr>
          <p:cNvPr id="1827" name="Google Shape;1827;p6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28" name="Google Shape;1828;p63"/>
          <p:cNvSpPr txBox="1"/>
          <p:nvPr/>
        </p:nvSpPr>
        <p:spPr>
          <a:xfrm>
            <a:off x="8676775" y="4694475"/>
            <a:ext cx="428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lang="en">
                <a:latin typeface="Montserrat Medium"/>
                <a:ea typeface="Montserrat Medium"/>
                <a:cs typeface="Montserrat Medium"/>
                <a:sym typeface="Montserrat Medium"/>
              </a:rPr>
              <a:t>23</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9" name="Shape 1369"/>
        <p:cNvGrpSpPr/>
        <p:nvPr/>
      </p:nvGrpSpPr>
      <p:grpSpPr>
        <a:xfrm>
          <a:off x="0" y="0"/>
          <a:ext cx="0" cy="0"/>
          <a:chOff x="0" y="0"/>
          <a:chExt cx="0" cy="0"/>
        </a:xfrm>
      </p:grpSpPr>
      <p:sp>
        <p:nvSpPr>
          <p:cNvPr id="1370" name="Google Shape;1370;p43"/>
          <p:cNvSpPr txBox="1"/>
          <p:nvPr>
            <p:ph type="title"/>
          </p:nvPr>
        </p:nvSpPr>
        <p:spPr>
          <a:xfrm>
            <a:off x="711725" y="445025"/>
            <a:ext cx="77205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0000"/>
                </a:solidFill>
                <a:latin typeface="Times New Roman"/>
                <a:ea typeface="Times New Roman"/>
                <a:cs typeface="Times New Roman"/>
                <a:sym typeface="Times New Roman"/>
              </a:rPr>
              <a:t>Introduction</a:t>
            </a:r>
            <a:endParaRPr>
              <a:solidFill>
                <a:srgbClr val="000000"/>
              </a:solidFill>
              <a:latin typeface="Times New Roman"/>
              <a:ea typeface="Times New Roman"/>
              <a:cs typeface="Times New Roman"/>
              <a:sym typeface="Times New Roman"/>
            </a:endParaRPr>
          </a:p>
        </p:txBody>
      </p:sp>
      <p:sp>
        <p:nvSpPr>
          <p:cNvPr id="1371" name="Google Shape;1371;p43"/>
          <p:cNvSpPr txBox="1"/>
          <p:nvPr>
            <p:ph idx="1" type="subTitle"/>
          </p:nvPr>
        </p:nvSpPr>
        <p:spPr>
          <a:xfrm>
            <a:off x="1914815" y="2323496"/>
            <a:ext cx="2400600" cy="40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000000"/>
                </a:solidFill>
                <a:latin typeface="Times New Roman"/>
                <a:ea typeface="Times New Roman"/>
                <a:cs typeface="Times New Roman"/>
                <a:sym typeface="Times New Roman"/>
              </a:rPr>
              <a:t>Why Prostate Cancer Research?</a:t>
            </a:r>
            <a:endParaRPr>
              <a:solidFill>
                <a:srgbClr val="000000"/>
              </a:solidFill>
              <a:latin typeface="Times New Roman"/>
              <a:ea typeface="Times New Roman"/>
              <a:cs typeface="Times New Roman"/>
              <a:sym typeface="Times New Roman"/>
            </a:endParaRPr>
          </a:p>
        </p:txBody>
      </p:sp>
      <p:sp>
        <p:nvSpPr>
          <p:cNvPr id="1372" name="Google Shape;1372;p43"/>
          <p:cNvSpPr txBox="1"/>
          <p:nvPr>
            <p:ph idx="2" type="title"/>
          </p:nvPr>
        </p:nvSpPr>
        <p:spPr>
          <a:xfrm>
            <a:off x="1914815" y="1910500"/>
            <a:ext cx="2789400" cy="29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0000"/>
                </a:solidFill>
                <a:latin typeface="Times New Roman"/>
                <a:ea typeface="Times New Roman"/>
                <a:cs typeface="Times New Roman"/>
                <a:sym typeface="Times New Roman"/>
              </a:rPr>
              <a:t>Why</a:t>
            </a:r>
            <a:endParaRPr>
              <a:solidFill>
                <a:srgbClr val="000000"/>
              </a:solidFill>
              <a:latin typeface="Times New Roman"/>
              <a:ea typeface="Times New Roman"/>
              <a:cs typeface="Times New Roman"/>
              <a:sym typeface="Times New Roman"/>
            </a:endParaRPr>
          </a:p>
        </p:txBody>
      </p:sp>
      <p:sp>
        <p:nvSpPr>
          <p:cNvPr id="1373" name="Google Shape;1373;p43"/>
          <p:cNvSpPr txBox="1"/>
          <p:nvPr>
            <p:ph idx="3" type="title"/>
          </p:nvPr>
        </p:nvSpPr>
        <p:spPr>
          <a:xfrm>
            <a:off x="1914825" y="1307096"/>
            <a:ext cx="11892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latin typeface="Times New Roman"/>
                <a:ea typeface="Times New Roman"/>
                <a:cs typeface="Times New Roman"/>
                <a:sym typeface="Times New Roman"/>
              </a:rPr>
              <a:t>01</a:t>
            </a:r>
            <a:endParaRPr>
              <a:solidFill>
                <a:srgbClr val="000000"/>
              </a:solidFill>
              <a:latin typeface="Times New Roman"/>
              <a:ea typeface="Times New Roman"/>
              <a:cs typeface="Times New Roman"/>
              <a:sym typeface="Times New Roman"/>
            </a:endParaRPr>
          </a:p>
        </p:txBody>
      </p:sp>
      <p:sp>
        <p:nvSpPr>
          <p:cNvPr id="1374" name="Google Shape;1374;p43"/>
          <p:cNvSpPr txBox="1"/>
          <p:nvPr>
            <p:ph idx="4" type="title"/>
          </p:nvPr>
        </p:nvSpPr>
        <p:spPr>
          <a:xfrm>
            <a:off x="5096539" y="1910500"/>
            <a:ext cx="2789400" cy="29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0000"/>
                </a:solidFill>
                <a:latin typeface="Times New Roman"/>
                <a:ea typeface="Times New Roman"/>
                <a:cs typeface="Times New Roman"/>
                <a:sym typeface="Times New Roman"/>
              </a:rPr>
              <a:t>What</a:t>
            </a:r>
            <a:endParaRPr>
              <a:solidFill>
                <a:srgbClr val="000000"/>
              </a:solidFill>
              <a:latin typeface="Times New Roman"/>
              <a:ea typeface="Times New Roman"/>
              <a:cs typeface="Times New Roman"/>
              <a:sym typeface="Times New Roman"/>
            </a:endParaRPr>
          </a:p>
        </p:txBody>
      </p:sp>
      <p:sp>
        <p:nvSpPr>
          <p:cNvPr id="1375" name="Google Shape;1375;p43"/>
          <p:cNvSpPr txBox="1"/>
          <p:nvPr>
            <p:ph idx="5" type="subTitle"/>
          </p:nvPr>
        </p:nvSpPr>
        <p:spPr>
          <a:xfrm>
            <a:off x="5096530" y="2323496"/>
            <a:ext cx="2400600" cy="40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000000"/>
                </a:solidFill>
                <a:latin typeface="Times New Roman"/>
                <a:ea typeface="Times New Roman"/>
                <a:cs typeface="Times New Roman"/>
                <a:sym typeface="Times New Roman"/>
              </a:rPr>
              <a:t>Methodology of Identification of biomarker</a:t>
            </a:r>
            <a:endParaRPr>
              <a:solidFill>
                <a:srgbClr val="000000"/>
              </a:solidFill>
              <a:latin typeface="Times New Roman"/>
              <a:ea typeface="Times New Roman"/>
              <a:cs typeface="Times New Roman"/>
              <a:sym typeface="Times New Roman"/>
            </a:endParaRPr>
          </a:p>
        </p:txBody>
      </p:sp>
      <p:sp>
        <p:nvSpPr>
          <p:cNvPr id="1376" name="Google Shape;1376;p43"/>
          <p:cNvSpPr txBox="1"/>
          <p:nvPr>
            <p:ph idx="6" type="title"/>
          </p:nvPr>
        </p:nvSpPr>
        <p:spPr>
          <a:xfrm>
            <a:off x="5096528" y="1307096"/>
            <a:ext cx="11892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latin typeface="Times New Roman"/>
                <a:ea typeface="Times New Roman"/>
                <a:cs typeface="Times New Roman"/>
                <a:sym typeface="Times New Roman"/>
              </a:rPr>
              <a:t>02</a:t>
            </a:r>
            <a:endParaRPr>
              <a:solidFill>
                <a:srgbClr val="000000"/>
              </a:solidFill>
              <a:latin typeface="Times New Roman"/>
              <a:ea typeface="Times New Roman"/>
              <a:cs typeface="Times New Roman"/>
              <a:sym typeface="Times New Roman"/>
            </a:endParaRPr>
          </a:p>
        </p:txBody>
      </p:sp>
      <p:sp>
        <p:nvSpPr>
          <p:cNvPr id="1377" name="Google Shape;1377;p43"/>
          <p:cNvSpPr txBox="1"/>
          <p:nvPr>
            <p:ph idx="7" type="title"/>
          </p:nvPr>
        </p:nvSpPr>
        <p:spPr>
          <a:xfrm>
            <a:off x="1914815" y="3709325"/>
            <a:ext cx="2789400" cy="29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0000"/>
                </a:solidFill>
                <a:latin typeface="Times New Roman"/>
                <a:ea typeface="Times New Roman"/>
                <a:cs typeface="Times New Roman"/>
                <a:sym typeface="Times New Roman"/>
              </a:rPr>
              <a:t>How</a:t>
            </a:r>
            <a:endParaRPr>
              <a:solidFill>
                <a:srgbClr val="000000"/>
              </a:solidFill>
              <a:latin typeface="Times New Roman"/>
              <a:ea typeface="Times New Roman"/>
              <a:cs typeface="Times New Roman"/>
              <a:sym typeface="Times New Roman"/>
            </a:endParaRPr>
          </a:p>
        </p:txBody>
      </p:sp>
      <p:sp>
        <p:nvSpPr>
          <p:cNvPr id="1378" name="Google Shape;1378;p43"/>
          <p:cNvSpPr txBox="1"/>
          <p:nvPr>
            <p:ph idx="8" type="subTitle"/>
          </p:nvPr>
        </p:nvSpPr>
        <p:spPr>
          <a:xfrm>
            <a:off x="1914815" y="4122321"/>
            <a:ext cx="2400600" cy="40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000000"/>
                </a:solidFill>
                <a:latin typeface="Times New Roman"/>
                <a:ea typeface="Times New Roman"/>
                <a:cs typeface="Times New Roman"/>
                <a:sym typeface="Times New Roman"/>
              </a:rPr>
              <a:t>How the identified Biomarker contribute to cancer treatment</a:t>
            </a:r>
            <a:endParaRPr>
              <a:solidFill>
                <a:srgbClr val="000000"/>
              </a:solidFill>
              <a:latin typeface="Times New Roman"/>
              <a:ea typeface="Times New Roman"/>
              <a:cs typeface="Times New Roman"/>
              <a:sym typeface="Times New Roman"/>
            </a:endParaRPr>
          </a:p>
        </p:txBody>
      </p:sp>
      <p:sp>
        <p:nvSpPr>
          <p:cNvPr id="1379" name="Google Shape;1379;p43"/>
          <p:cNvSpPr txBox="1"/>
          <p:nvPr>
            <p:ph idx="9" type="title"/>
          </p:nvPr>
        </p:nvSpPr>
        <p:spPr>
          <a:xfrm>
            <a:off x="1914825" y="3105921"/>
            <a:ext cx="11892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latin typeface="Times New Roman"/>
                <a:ea typeface="Times New Roman"/>
                <a:cs typeface="Times New Roman"/>
                <a:sym typeface="Times New Roman"/>
              </a:rPr>
              <a:t>03</a:t>
            </a:r>
            <a:endParaRPr>
              <a:solidFill>
                <a:srgbClr val="000000"/>
              </a:solidFill>
              <a:latin typeface="Times New Roman"/>
              <a:ea typeface="Times New Roman"/>
              <a:cs typeface="Times New Roman"/>
              <a:sym typeface="Times New Roman"/>
            </a:endParaRPr>
          </a:p>
        </p:txBody>
      </p:sp>
      <p:cxnSp>
        <p:nvCxnSpPr>
          <p:cNvPr id="1380" name="Google Shape;1380;p43"/>
          <p:cNvCxnSpPr/>
          <p:nvPr/>
        </p:nvCxnSpPr>
        <p:spPr>
          <a:xfrm>
            <a:off x="1794665" y="1964120"/>
            <a:ext cx="0" cy="723600"/>
          </a:xfrm>
          <a:prstGeom prst="straightConnector1">
            <a:avLst/>
          </a:prstGeom>
          <a:noFill/>
          <a:ln cap="flat" cmpd="sng" w="9525">
            <a:solidFill>
              <a:schemeClr val="dk1"/>
            </a:solidFill>
            <a:prstDash val="solid"/>
            <a:round/>
            <a:headEnd len="med" w="med" type="none"/>
            <a:tailEnd len="med" w="med" type="none"/>
          </a:ln>
        </p:spPr>
      </p:cxnSp>
      <p:cxnSp>
        <p:nvCxnSpPr>
          <p:cNvPr id="1381" name="Google Shape;1381;p43"/>
          <p:cNvCxnSpPr/>
          <p:nvPr/>
        </p:nvCxnSpPr>
        <p:spPr>
          <a:xfrm>
            <a:off x="1794665" y="3753996"/>
            <a:ext cx="0" cy="735300"/>
          </a:xfrm>
          <a:prstGeom prst="straightConnector1">
            <a:avLst/>
          </a:prstGeom>
          <a:noFill/>
          <a:ln cap="flat" cmpd="sng" w="9525">
            <a:solidFill>
              <a:schemeClr val="dk1"/>
            </a:solidFill>
            <a:prstDash val="solid"/>
            <a:round/>
            <a:headEnd len="med" w="med" type="none"/>
            <a:tailEnd len="med" w="med" type="none"/>
          </a:ln>
        </p:spPr>
      </p:cxnSp>
      <p:cxnSp>
        <p:nvCxnSpPr>
          <p:cNvPr id="1382" name="Google Shape;1382;p43"/>
          <p:cNvCxnSpPr/>
          <p:nvPr/>
        </p:nvCxnSpPr>
        <p:spPr>
          <a:xfrm>
            <a:off x="4974638" y="1975930"/>
            <a:ext cx="0" cy="7236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 name="Shape 1386"/>
        <p:cNvGrpSpPr/>
        <p:nvPr/>
      </p:nvGrpSpPr>
      <p:grpSpPr>
        <a:xfrm>
          <a:off x="0" y="0"/>
          <a:ext cx="0" cy="0"/>
          <a:chOff x="0" y="0"/>
          <a:chExt cx="0" cy="0"/>
        </a:xfrm>
      </p:grpSpPr>
      <p:pic>
        <p:nvPicPr>
          <p:cNvPr id="1387" name="Google Shape;1387;p44"/>
          <p:cNvPicPr preferRelativeResize="0"/>
          <p:nvPr/>
        </p:nvPicPr>
        <p:blipFill rotWithShape="1">
          <a:blip r:embed="rId3">
            <a:alphaModFix/>
          </a:blip>
          <a:srcRect b="0" l="0" r="0" t="0"/>
          <a:stretch/>
        </p:blipFill>
        <p:spPr>
          <a:xfrm>
            <a:off x="1" y="3265025"/>
            <a:ext cx="9143999" cy="2317975"/>
          </a:xfrm>
          <a:prstGeom prst="rect">
            <a:avLst/>
          </a:prstGeom>
          <a:noFill/>
          <a:ln>
            <a:noFill/>
          </a:ln>
        </p:spPr>
      </p:pic>
      <p:pic>
        <p:nvPicPr>
          <p:cNvPr id="1388" name="Google Shape;1388;p44"/>
          <p:cNvPicPr preferRelativeResize="0"/>
          <p:nvPr/>
        </p:nvPicPr>
        <p:blipFill rotWithShape="1">
          <a:blip r:embed="rId4">
            <a:alphaModFix/>
          </a:blip>
          <a:srcRect b="0" l="0" r="0" t="0"/>
          <a:stretch/>
        </p:blipFill>
        <p:spPr>
          <a:xfrm>
            <a:off x="4632976" y="4354469"/>
            <a:ext cx="4511025" cy="1161303"/>
          </a:xfrm>
          <a:prstGeom prst="rect">
            <a:avLst/>
          </a:prstGeom>
          <a:noFill/>
          <a:ln>
            <a:noFill/>
          </a:ln>
        </p:spPr>
      </p:pic>
      <p:pic>
        <p:nvPicPr>
          <p:cNvPr id="1389" name="Google Shape;1389;p44"/>
          <p:cNvPicPr preferRelativeResize="0"/>
          <p:nvPr/>
        </p:nvPicPr>
        <p:blipFill rotWithShape="1">
          <a:blip r:embed="rId5">
            <a:alphaModFix/>
          </a:blip>
          <a:srcRect b="0" l="0" r="0" t="0"/>
          <a:stretch/>
        </p:blipFill>
        <p:spPr>
          <a:xfrm>
            <a:off x="0" y="0"/>
            <a:ext cx="4632976" cy="1898875"/>
          </a:xfrm>
          <a:prstGeom prst="rect">
            <a:avLst/>
          </a:prstGeom>
          <a:noFill/>
          <a:ln>
            <a:noFill/>
          </a:ln>
          <a:effectLst>
            <a:outerShdw blurRad="57150" rotWithShape="0" algn="bl" dir="5400000" dist="19050">
              <a:srgbClr val="000000">
                <a:alpha val="49800"/>
              </a:srgbClr>
            </a:outerShdw>
          </a:effectLst>
        </p:spPr>
      </p:pic>
      <p:pic>
        <p:nvPicPr>
          <p:cNvPr id="1390" name="Google Shape;1390;p44"/>
          <p:cNvPicPr preferRelativeResize="0"/>
          <p:nvPr/>
        </p:nvPicPr>
        <p:blipFill rotWithShape="1">
          <a:blip r:embed="rId6">
            <a:alphaModFix/>
          </a:blip>
          <a:srcRect b="0" l="0" r="0" t="0"/>
          <a:stretch/>
        </p:blipFill>
        <p:spPr>
          <a:xfrm>
            <a:off x="0" y="1821428"/>
            <a:ext cx="9143999" cy="1500644"/>
          </a:xfrm>
          <a:prstGeom prst="rect">
            <a:avLst/>
          </a:prstGeom>
          <a:noFill/>
          <a:ln>
            <a:noFill/>
          </a:ln>
        </p:spPr>
      </p:pic>
      <p:pic>
        <p:nvPicPr>
          <p:cNvPr id="1391" name="Google Shape;1391;p44"/>
          <p:cNvPicPr preferRelativeResize="0"/>
          <p:nvPr/>
        </p:nvPicPr>
        <p:blipFill rotWithShape="1">
          <a:blip r:embed="rId7">
            <a:alphaModFix/>
          </a:blip>
          <a:srcRect b="0" l="0" r="50666" t="0"/>
          <a:stretch/>
        </p:blipFill>
        <p:spPr>
          <a:xfrm>
            <a:off x="4632975" y="1235000"/>
            <a:ext cx="4511025" cy="2673500"/>
          </a:xfrm>
          <a:prstGeom prst="rect">
            <a:avLst/>
          </a:prstGeom>
          <a:noFill/>
          <a:ln>
            <a:noFill/>
          </a:ln>
        </p:spPr>
      </p:pic>
      <p:pic>
        <p:nvPicPr>
          <p:cNvPr id="1392" name="Google Shape;1392;p44"/>
          <p:cNvPicPr preferRelativeResize="0"/>
          <p:nvPr/>
        </p:nvPicPr>
        <p:blipFill rotWithShape="1">
          <a:blip r:embed="rId8">
            <a:alphaModFix/>
          </a:blip>
          <a:srcRect b="0" l="0" r="0" t="0"/>
          <a:stretch/>
        </p:blipFill>
        <p:spPr>
          <a:xfrm>
            <a:off x="3468450" y="0"/>
            <a:ext cx="5675550" cy="1249925"/>
          </a:xfrm>
          <a:prstGeom prst="rect">
            <a:avLst/>
          </a:prstGeom>
          <a:noFill/>
          <a:ln>
            <a:noFill/>
          </a:ln>
        </p:spPr>
      </p:pic>
      <p:pic>
        <p:nvPicPr>
          <p:cNvPr id="1393" name="Google Shape;1393;p44"/>
          <p:cNvPicPr preferRelativeResize="0"/>
          <p:nvPr/>
        </p:nvPicPr>
        <p:blipFill rotWithShape="1">
          <a:blip r:embed="rId9">
            <a:alphaModFix amt="85000"/>
          </a:blip>
          <a:srcRect b="0" l="0" r="0" t="7501"/>
          <a:stretch/>
        </p:blipFill>
        <p:spPr>
          <a:xfrm>
            <a:off x="0" y="1"/>
            <a:ext cx="9144000" cy="5597450"/>
          </a:xfrm>
          <a:prstGeom prst="rect">
            <a:avLst/>
          </a:prstGeom>
          <a:noFill/>
          <a:ln>
            <a:noFill/>
          </a:ln>
        </p:spPr>
      </p:pic>
      <p:sp>
        <p:nvSpPr>
          <p:cNvPr id="1394" name="Google Shape;1394;p44"/>
          <p:cNvSpPr txBox="1"/>
          <p:nvPr/>
        </p:nvSpPr>
        <p:spPr>
          <a:xfrm>
            <a:off x="326375" y="288550"/>
            <a:ext cx="14295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rgbClr val="D52D2D"/>
                </a:solidFill>
                <a:latin typeface="Times New Roman"/>
                <a:ea typeface="Times New Roman"/>
                <a:cs typeface="Times New Roman"/>
                <a:sym typeface="Times New Roman"/>
              </a:rPr>
              <a:t>WHY ?</a:t>
            </a:r>
            <a:endParaRPr b="1" i="0" sz="2400" u="none" cap="none" strike="noStrike">
              <a:solidFill>
                <a:srgbClr val="D52D2D"/>
              </a:solidFill>
              <a:latin typeface="Times New Roman"/>
              <a:ea typeface="Times New Roman"/>
              <a:cs typeface="Times New Roman"/>
              <a:sym typeface="Times New Roman"/>
            </a:endParaRPr>
          </a:p>
        </p:txBody>
      </p:sp>
      <p:sp>
        <p:nvSpPr>
          <p:cNvPr id="1395" name="Google Shape;1395;p44"/>
          <p:cNvSpPr txBox="1"/>
          <p:nvPr/>
        </p:nvSpPr>
        <p:spPr>
          <a:xfrm>
            <a:off x="289500" y="3791525"/>
            <a:ext cx="85650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500"/>
              <a:buFont typeface="Arial"/>
              <a:buNone/>
            </a:pPr>
            <a:r>
              <a:t/>
            </a:r>
            <a:endParaRPr b="1" i="0" sz="2500" u="none" cap="none" strike="noStrike">
              <a:solidFill>
                <a:schemeClr val="dk2"/>
              </a:solidFill>
              <a:latin typeface="Times New Roman"/>
              <a:ea typeface="Times New Roman"/>
              <a:cs typeface="Times New Roman"/>
              <a:sym typeface="Times New Roman"/>
            </a:endParaRPr>
          </a:p>
        </p:txBody>
      </p:sp>
      <p:sp>
        <p:nvSpPr>
          <p:cNvPr id="1396" name="Google Shape;1396;p44"/>
          <p:cNvSpPr txBox="1"/>
          <p:nvPr/>
        </p:nvSpPr>
        <p:spPr>
          <a:xfrm>
            <a:off x="596425" y="1957875"/>
            <a:ext cx="7809600" cy="1477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b="1" i="0" lang="en" sz="2800" u="none" cap="none" strike="noStrike">
                <a:solidFill>
                  <a:srgbClr val="D52D2D"/>
                </a:solidFill>
                <a:latin typeface="Times New Roman"/>
                <a:ea typeface="Times New Roman"/>
                <a:cs typeface="Times New Roman"/>
                <a:sym typeface="Times New Roman"/>
              </a:rPr>
              <a:t>Prostate cancer is the 2nd most common cancer in men worldwide </a:t>
            </a:r>
            <a:r>
              <a:rPr b="1" i="0" lang="en" sz="2800" u="none" cap="none" strike="noStrike">
                <a:solidFill>
                  <a:schemeClr val="dk1"/>
                </a:solidFill>
                <a:latin typeface="Times New Roman"/>
                <a:ea typeface="Times New Roman"/>
                <a:cs typeface="Times New Roman"/>
                <a:sym typeface="Times New Roman"/>
              </a:rPr>
              <a:t>- Global Cancer Observatory (GCO)</a:t>
            </a:r>
            <a:endParaRPr b="1" i="0" sz="2800" u="none" cap="none" strike="noStrike">
              <a:solidFill>
                <a:schemeClr val="dk1"/>
              </a:solidFill>
              <a:latin typeface="Times New Roman"/>
              <a:ea typeface="Times New Roman"/>
              <a:cs typeface="Times New Roman"/>
              <a:sym typeface="Times New Roman"/>
            </a:endParaRPr>
          </a:p>
        </p:txBody>
      </p:sp>
      <p:pic>
        <p:nvPicPr>
          <p:cNvPr id="1397" name="Google Shape;1397;p44"/>
          <p:cNvPicPr preferRelativeResize="0"/>
          <p:nvPr/>
        </p:nvPicPr>
        <p:blipFill rotWithShape="1">
          <a:blip r:embed="rId10">
            <a:alphaModFix/>
          </a:blip>
          <a:srcRect b="0" l="0" r="0" t="0"/>
          <a:stretch/>
        </p:blipFill>
        <p:spPr>
          <a:xfrm>
            <a:off x="7010885" y="382235"/>
            <a:ext cx="1843625" cy="305225"/>
          </a:xfrm>
          <a:prstGeom prst="rect">
            <a:avLst/>
          </a:prstGeom>
          <a:noFill/>
          <a:ln>
            <a:noFill/>
          </a:ln>
        </p:spPr>
      </p:pic>
      <p:sp>
        <p:nvSpPr>
          <p:cNvPr id="1398" name="Google Shape;1398;p44"/>
          <p:cNvSpPr txBox="1"/>
          <p:nvPr>
            <p:ph idx="12" type="sldNum"/>
          </p:nvPr>
        </p:nvSpPr>
        <p:spPr>
          <a:xfrm>
            <a:off x="8472458" y="4663217"/>
            <a:ext cx="548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sp>
        <p:nvSpPr>
          <p:cNvPr id="1399" name="Google Shape;1399;p44"/>
          <p:cNvSpPr txBox="1"/>
          <p:nvPr/>
        </p:nvSpPr>
        <p:spPr>
          <a:xfrm>
            <a:off x="8676775" y="4888375"/>
            <a:ext cx="428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Medium"/>
                <a:ea typeface="Montserrat Medium"/>
                <a:cs typeface="Montserrat Medium"/>
                <a:sym typeface="Montserrat Medium"/>
              </a:rPr>
              <a:t>4</a:t>
            </a:r>
            <a:endParaRPr b="0" i="0" sz="1400" u="none" cap="none" strike="noStrike">
              <a:solidFill>
                <a:srgbClr val="000000"/>
              </a:solidFill>
              <a:latin typeface="Arial"/>
              <a:ea typeface="Arial"/>
              <a:cs typeface="Arial"/>
              <a:sym typeface="Arial"/>
            </a:endParaRPr>
          </a:p>
        </p:txBody>
      </p:sp>
      <p:sp>
        <p:nvSpPr>
          <p:cNvPr id="1400" name="Google Shape;1400;p44"/>
          <p:cNvSpPr txBox="1"/>
          <p:nvPr/>
        </p:nvSpPr>
        <p:spPr>
          <a:xfrm>
            <a:off x="621775" y="4643050"/>
            <a:ext cx="7418400" cy="6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a:latin typeface="Verdana"/>
                <a:ea typeface="Verdana"/>
                <a:cs typeface="Verdana"/>
                <a:sym typeface="Verdana"/>
              </a:rPr>
              <a:t>Data Source : Ferlay J, Ervik M, Lam F, Colombet M, Mery L, Piñeros M, Znaor A, Soerjomataram I, Bray F (2020). Global Cancer Observatory: Cancer Today. Lyon, France: International Agency for Research on Cancer. Available from: https://gco.iarc.fr/today, accessed [15 March 2023].</a:t>
            </a:r>
            <a:endParaRPr>
              <a:latin typeface="Montserrat Medium"/>
              <a:ea typeface="Montserrat Medium"/>
              <a:cs typeface="Montserrat Medium"/>
              <a:sym typeface="Montserrat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4" name="Shape 1404"/>
        <p:cNvGrpSpPr/>
        <p:nvPr/>
      </p:nvGrpSpPr>
      <p:grpSpPr>
        <a:xfrm>
          <a:off x="0" y="0"/>
          <a:ext cx="0" cy="0"/>
          <a:chOff x="0" y="0"/>
          <a:chExt cx="0" cy="0"/>
        </a:xfrm>
      </p:grpSpPr>
      <p:sp>
        <p:nvSpPr>
          <p:cNvPr id="1405" name="Google Shape;1405;p45"/>
          <p:cNvSpPr txBox="1"/>
          <p:nvPr/>
        </p:nvSpPr>
        <p:spPr>
          <a:xfrm>
            <a:off x="1328300" y="669150"/>
            <a:ext cx="4384500" cy="48231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1200"/>
              </a:spcBef>
              <a:spcAft>
                <a:spcPts val="0"/>
              </a:spcAft>
              <a:buClr>
                <a:srgbClr val="212121"/>
              </a:buClr>
              <a:buSzPts val="1500"/>
              <a:buFont typeface="Times New Roman"/>
              <a:buChar char="●"/>
            </a:pPr>
            <a:r>
              <a:rPr lang="en" sz="1500">
                <a:latin typeface="Times New Roman"/>
                <a:ea typeface="Times New Roman"/>
                <a:cs typeface="Times New Roman"/>
                <a:sym typeface="Times New Roman"/>
              </a:rPr>
              <a:t>Prostate cancer is the most common malignant neoplasm of the urinary tract and most common non cutaneous cancer in men worldwide, with an estimated 1,600,000 cases and 365,000 deaths annually </a:t>
            </a:r>
            <a:endParaRPr sz="1500">
              <a:solidFill>
                <a:srgbClr val="212121"/>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rgbClr val="212121"/>
              </a:buClr>
              <a:buSzPts val="1500"/>
              <a:buFont typeface="Times New Roman"/>
              <a:buChar char="●"/>
            </a:pPr>
            <a:r>
              <a:rPr lang="en" sz="1500">
                <a:solidFill>
                  <a:srgbClr val="212121"/>
                </a:solidFill>
                <a:latin typeface="Times New Roman"/>
                <a:ea typeface="Times New Roman"/>
                <a:cs typeface="Times New Roman"/>
                <a:sym typeface="Times New Roman"/>
              </a:rPr>
              <a:t>Prostate cancer is a significant health concern in India, with an increasing incidence rate in recent years due to changing lifestyles and increasing life expectancy.</a:t>
            </a:r>
            <a:endParaRPr sz="1500">
              <a:solidFill>
                <a:srgbClr val="212121"/>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rgbClr val="212121"/>
              </a:buClr>
              <a:buSzPts val="1500"/>
              <a:buFont typeface="Times New Roman"/>
              <a:buChar char="●"/>
            </a:pPr>
            <a:r>
              <a:rPr lang="en" sz="1500">
                <a:solidFill>
                  <a:srgbClr val="212121"/>
                </a:solidFill>
                <a:latin typeface="Times New Roman"/>
                <a:ea typeface="Times New Roman"/>
                <a:cs typeface="Times New Roman"/>
                <a:sym typeface="Times New Roman"/>
              </a:rPr>
              <a:t>According to estimates, in 2023, there will be approximately 49,000 new cases of prostate cancer diagnosed in India.</a:t>
            </a:r>
            <a:endParaRPr sz="1500">
              <a:solidFill>
                <a:srgbClr val="212121"/>
              </a:solidFill>
              <a:latin typeface="Times New Roman"/>
              <a:ea typeface="Times New Roman"/>
              <a:cs typeface="Times New Roman"/>
              <a:sym typeface="Times New Roman"/>
            </a:endParaRPr>
          </a:p>
          <a:p>
            <a:pPr indent="-336550" lvl="0" marL="457200" rtl="0" algn="l">
              <a:lnSpc>
                <a:spcPct val="115000"/>
              </a:lnSpc>
              <a:spcBef>
                <a:spcPts val="0"/>
              </a:spcBef>
              <a:spcAft>
                <a:spcPts val="0"/>
              </a:spcAft>
              <a:buClr>
                <a:srgbClr val="212121"/>
              </a:buClr>
              <a:buSzPts val="1700"/>
              <a:buFont typeface="Times New Roman"/>
              <a:buChar char="●"/>
            </a:pPr>
            <a:r>
              <a:rPr lang="en">
                <a:solidFill>
                  <a:srgbClr val="212121"/>
                </a:solidFill>
                <a:latin typeface="Times New Roman"/>
                <a:ea typeface="Times New Roman"/>
                <a:cs typeface="Times New Roman"/>
                <a:sym typeface="Times New Roman"/>
              </a:rPr>
              <a:t>Prostate cancer is also a global health issue. In 2023, it is projected that there will be around 1.4 million new cases of prostate cancer diagnosed worldwide.</a:t>
            </a:r>
            <a:endParaRPr sz="1700">
              <a:solidFill>
                <a:srgbClr val="212121"/>
              </a:solidFill>
              <a:latin typeface="Times New Roman"/>
              <a:ea typeface="Times New Roman"/>
              <a:cs typeface="Times New Roman"/>
              <a:sym typeface="Times New Roman"/>
            </a:endParaRPr>
          </a:p>
          <a:p>
            <a:pPr indent="0" lvl="0" marL="457200" rtl="0" algn="l">
              <a:spcBef>
                <a:spcPts val="1500"/>
              </a:spcBef>
              <a:spcAft>
                <a:spcPts val="0"/>
              </a:spcAft>
              <a:buNone/>
            </a:pPr>
            <a:r>
              <a:t/>
            </a:r>
            <a:endParaRPr>
              <a:latin typeface="Barlow Medium"/>
              <a:ea typeface="Barlow Medium"/>
              <a:cs typeface="Barlow Medium"/>
              <a:sym typeface="Barlow Medium"/>
            </a:endParaRPr>
          </a:p>
        </p:txBody>
      </p:sp>
      <p:sp>
        <p:nvSpPr>
          <p:cNvPr id="1406" name="Google Shape;1406;p45"/>
          <p:cNvSpPr txBox="1"/>
          <p:nvPr>
            <p:ph idx="4294967295" type="title"/>
          </p:nvPr>
        </p:nvSpPr>
        <p:spPr>
          <a:xfrm>
            <a:off x="1271000" y="85475"/>
            <a:ext cx="77205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Times New Roman"/>
                <a:ea typeface="Times New Roman"/>
                <a:cs typeface="Times New Roman"/>
                <a:sym typeface="Times New Roman"/>
              </a:rPr>
              <a:t>About The Disease</a:t>
            </a:r>
            <a:endParaRPr>
              <a:solidFill>
                <a:srgbClr val="000000"/>
              </a:solidFill>
              <a:latin typeface="Times New Roman"/>
              <a:ea typeface="Times New Roman"/>
              <a:cs typeface="Times New Roman"/>
              <a:sym typeface="Times New Roman"/>
            </a:endParaRPr>
          </a:p>
        </p:txBody>
      </p:sp>
      <p:pic>
        <p:nvPicPr>
          <p:cNvPr id="1407" name="Google Shape;1407;p45"/>
          <p:cNvPicPr preferRelativeResize="0"/>
          <p:nvPr/>
        </p:nvPicPr>
        <p:blipFill>
          <a:blip r:embed="rId3">
            <a:alphaModFix/>
          </a:blip>
          <a:stretch>
            <a:fillRect/>
          </a:stretch>
        </p:blipFill>
        <p:spPr>
          <a:xfrm>
            <a:off x="5776125" y="1308400"/>
            <a:ext cx="3125501" cy="29362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1" name="Shape 1411"/>
        <p:cNvGrpSpPr/>
        <p:nvPr/>
      </p:nvGrpSpPr>
      <p:grpSpPr>
        <a:xfrm>
          <a:off x="0" y="0"/>
          <a:ext cx="0" cy="0"/>
          <a:chOff x="0" y="0"/>
          <a:chExt cx="0" cy="0"/>
        </a:xfrm>
      </p:grpSpPr>
      <p:sp>
        <p:nvSpPr>
          <p:cNvPr id="1412" name="Google Shape;1412;p46"/>
          <p:cNvSpPr txBox="1"/>
          <p:nvPr/>
        </p:nvSpPr>
        <p:spPr>
          <a:xfrm>
            <a:off x="3488175" y="4660425"/>
            <a:ext cx="4791900" cy="369300"/>
          </a:xfrm>
          <a:prstGeom prst="rect">
            <a:avLst/>
          </a:prstGeom>
          <a:noFill/>
          <a:ln>
            <a:noFill/>
          </a:ln>
        </p:spPr>
        <p:txBody>
          <a:bodyPr anchorCtr="0" anchor="t" bIns="91425" lIns="91425" spcFirstLastPara="1" rIns="91425" wrap="square" tIns="91425">
            <a:spAutoFit/>
          </a:bodyPr>
          <a:lstStyle/>
          <a:p>
            <a:pPr indent="0" lvl="0" marL="0" rtl="0" algn="l">
              <a:lnSpc>
                <a:spcPct val="97826"/>
              </a:lnSpc>
              <a:spcBef>
                <a:spcPts val="600"/>
              </a:spcBef>
              <a:spcAft>
                <a:spcPts val="600"/>
              </a:spcAft>
              <a:buNone/>
            </a:pPr>
            <a:r>
              <a:rPr lang="en" sz="1200">
                <a:solidFill>
                  <a:srgbClr val="1C1D1E"/>
                </a:solidFill>
                <a:latin typeface="Times New Roman"/>
                <a:ea typeface="Times New Roman"/>
                <a:cs typeface="Times New Roman"/>
                <a:sym typeface="Times New Roman"/>
              </a:rPr>
              <a:t>Cancer Statistics(ACS journal), Rebecca L. Siegel MPH et al, 2023</a:t>
            </a:r>
            <a:endParaRPr/>
          </a:p>
        </p:txBody>
      </p:sp>
      <p:pic>
        <p:nvPicPr>
          <p:cNvPr id="1413" name="Google Shape;1413;p46"/>
          <p:cNvPicPr preferRelativeResize="0"/>
          <p:nvPr/>
        </p:nvPicPr>
        <p:blipFill rotWithShape="1">
          <a:blip r:embed="rId3">
            <a:alphaModFix/>
          </a:blip>
          <a:srcRect b="0" l="0" r="48979" t="0"/>
          <a:stretch/>
        </p:blipFill>
        <p:spPr>
          <a:xfrm>
            <a:off x="2675550" y="249675"/>
            <a:ext cx="3792927" cy="4161050"/>
          </a:xfrm>
          <a:prstGeom prst="rect">
            <a:avLst/>
          </a:prstGeom>
          <a:noFill/>
          <a:ln>
            <a:noFill/>
          </a:ln>
        </p:spPr>
      </p:pic>
      <p:sp>
        <p:nvSpPr>
          <p:cNvPr id="1414" name="Google Shape;1414;p46"/>
          <p:cNvSpPr/>
          <p:nvPr/>
        </p:nvSpPr>
        <p:spPr>
          <a:xfrm>
            <a:off x="3525550" y="629200"/>
            <a:ext cx="2337000" cy="179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6"/>
          <p:cNvSpPr/>
          <p:nvPr/>
        </p:nvSpPr>
        <p:spPr>
          <a:xfrm>
            <a:off x="3525550" y="2878950"/>
            <a:ext cx="2337000" cy="179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19" name="Shape 1419"/>
        <p:cNvGrpSpPr/>
        <p:nvPr/>
      </p:nvGrpSpPr>
      <p:grpSpPr>
        <a:xfrm>
          <a:off x="0" y="0"/>
          <a:ext cx="0" cy="0"/>
          <a:chOff x="0" y="0"/>
          <a:chExt cx="0" cy="0"/>
        </a:xfrm>
      </p:grpSpPr>
      <p:pic>
        <p:nvPicPr>
          <p:cNvPr id="1420" name="Google Shape;1420;p47"/>
          <p:cNvPicPr preferRelativeResize="0"/>
          <p:nvPr/>
        </p:nvPicPr>
        <p:blipFill rotWithShape="1">
          <a:blip r:embed="rId3">
            <a:alphaModFix/>
          </a:blip>
          <a:srcRect b="0" l="0" r="0" t="0"/>
          <a:stretch/>
        </p:blipFill>
        <p:spPr>
          <a:xfrm>
            <a:off x="8372750" y="120200"/>
            <a:ext cx="640150" cy="639500"/>
          </a:xfrm>
          <a:prstGeom prst="rect">
            <a:avLst/>
          </a:prstGeom>
          <a:noFill/>
          <a:ln>
            <a:noFill/>
          </a:ln>
        </p:spPr>
      </p:pic>
      <p:sp>
        <p:nvSpPr>
          <p:cNvPr id="1421" name="Google Shape;1421;p47"/>
          <p:cNvSpPr txBox="1"/>
          <p:nvPr/>
        </p:nvSpPr>
        <p:spPr>
          <a:xfrm>
            <a:off x="353900" y="247725"/>
            <a:ext cx="73614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rgbClr val="212121"/>
                </a:solidFill>
                <a:latin typeface="Times New Roman"/>
                <a:ea typeface="Times New Roman"/>
                <a:cs typeface="Times New Roman"/>
                <a:sym typeface="Times New Roman"/>
              </a:rPr>
              <a:t>Prostate cancer - Kerala</a:t>
            </a:r>
            <a:endParaRPr b="1" i="0" sz="1800" u="none" cap="none" strike="noStrike">
              <a:solidFill>
                <a:srgbClr val="21212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Montserrat Medium"/>
              <a:ea typeface="Montserrat Medium"/>
              <a:cs typeface="Montserrat Medium"/>
              <a:sym typeface="Montserrat Medium"/>
            </a:endParaRPr>
          </a:p>
        </p:txBody>
      </p:sp>
      <p:sp>
        <p:nvSpPr>
          <p:cNvPr id="1422" name="Google Shape;1422;p47"/>
          <p:cNvSpPr txBox="1"/>
          <p:nvPr/>
        </p:nvSpPr>
        <p:spPr>
          <a:xfrm>
            <a:off x="6411125" y="2203738"/>
            <a:ext cx="2547300" cy="1046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lang="en">
                <a:latin typeface="Times New Roman"/>
                <a:ea typeface="Times New Roman"/>
                <a:cs typeface="Times New Roman"/>
                <a:sym typeface="Times New Roman"/>
              </a:rPr>
              <a:t>The number of prostate cancer is in positive trend.</a:t>
            </a:r>
            <a:endParaRPr>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Medium"/>
              <a:ea typeface="Montserrat Medium"/>
              <a:cs typeface="Montserrat Medium"/>
              <a:sym typeface="Montserrat Medium"/>
            </a:endParaRPr>
          </a:p>
        </p:txBody>
      </p:sp>
      <p:sp>
        <p:nvSpPr>
          <p:cNvPr id="1423" name="Google Shape;1423;p47"/>
          <p:cNvSpPr txBox="1"/>
          <p:nvPr/>
        </p:nvSpPr>
        <p:spPr>
          <a:xfrm>
            <a:off x="353900" y="4601825"/>
            <a:ext cx="7809600" cy="32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Montserrat Medium"/>
                <a:ea typeface="Montserrat Medium"/>
                <a:cs typeface="Montserrat Medium"/>
                <a:sym typeface="Montserrat Medium"/>
              </a:rPr>
              <a:t>Based on report of </a:t>
            </a:r>
            <a:r>
              <a:rPr lang="en" sz="900">
                <a:latin typeface="Montserrat Medium"/>
                <a:ea typeface="Montserrat Medium"/>
                <a:cs typeface="Montserrat Medium"/>
                <a:sym typeface="Montserrat Medium"/>
              </a:rPr>
              <a:t>Malabar Cancer Center, Thalassery</a:t>
            </a:r>
            <a:endParaRPr b="0" i="0" sz="900" u="none" cap="none" strike="noStrike">
              <a:solidFill>
                <a:srgbClr val="000000"/>
              </a:solidFill>
              <a:latin typeface="Montserrat Medium"/>
              <a:ea typeface="Montserrat Medium"/>
              <a:cs typeface="Montserrat Medium"/>
              <a:sym typeface="Montserrat Medium"/>
            </a:endParaRPr>
          </a:p>
        </p:txBody>
      </p:sp>
      <p:sp>
        <p:nvSpPr>
          <p:cNvPr id="1424" name="Google Shape;1424;p4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sp>
        <p:nvSpPr>
          <p:cNvPr id="1425" name="Google Shape;1425;p47"/>
          <p:cNvSpPr txBox="1"/>
          <p:nvPr/>
        </p:nvSpPr>
        <p:spPr>
          <a:xfrm>
            <a:off x="8676775" y="4694475"/>
            <a:ext cx="428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Medium"/>
                <a:ea typeface="Montserrat Medium"/>
                <a:cs typeface="Montserrat Medium"/>
                <a:sym typeface="Montserrat Medium"/>
              </a:rPr>
              <a:t>5</a:t>
            </a:r>
            <a:endParaRPr b="0" i="0" sz="1400" u="none" cap="none" strike="noStrike">
              <a:solidFill>
                <a:srgbClr val="000000"/>
              </a:solidFill>
              <a:latin typeface="Arial"/>
              <a:ea typeface="Arial"/>
              <a:cs typeface="Arial"/>
              <a:sym typeface="Arial"/>
            </a:endParaRPr>
          </a:p>
        </p:txBody>
      </p:sp>
      <p:pic>
        <p:nvPicPr>
          <p:cNvPr id="1426" name="Google Shape;1426;p47" title="Chart"/>
          <p:cNvPicPr preferRelativeResize="0"/>
          <p:nvPr/>
        </p:nvPicPr>
        <p:blipFill>
          <a:blip r:embed="rId4">
            <a:alphaModFix/>
          </a:blip>
          <a:stretch>
            <a:fillRect/>
          </a:stretch>
        </p:blipFill>
        <p:spPr>
          <a:xfrm>
            <a:off x="202618" y="759688"/>
            <a:ext cx="6208506" cy="38421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0" name="Shape 1430"/>
        <p:cNvGrpSpPr/>
        <p:nvPr/>
      </p:nvGrpSpPr>
      <p:grpSpPr>
        <a:xfrm>
          <a:off x="0" y="0"/>
          <a:ext cx="0" cy="0"/>
          <a:chOff x="0" y="0"/>
          <a:chExt cx="0" cy="0"/>
        </a:xfrm>
      </p:grpSpPr>
      <p:sp>
        <p:nvSpPr>
          <p:cNvPr id="1431" name="Google Shape;1431;p48"/>
          <p:cNvSpPr txBox="1"/>
          <p:nvPr>
            <p:ph idx="4294967295" type="subTitle"/>
          </p:nvPr>
        </p:nvSpPr>
        <p:spPr>
          <a:xfrm>
            <a:off x="1886675" y="3501975"/>
            <a:ext cx="2303100" cy="854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solidFill>
                  <a:srgbClr val="212121"/>
                </a:solidFill>
                <a:latin typeface="Times New Roman"/>
                <a:ea typeface="Times New Roman"/>
                <a:cs typeface="Times New Roman"/>
                <a:sym typeface="Times New Roman"/>
              </a:rPr>
              <a:t>Transrectal Ultrasound</a:t>
            </a:r>
            <a:endParaRPr sz="1500">
              <a:solidFill>
                <a:srgbClr val="212121"/>
              </a:solidFill>
              <a:latin typeface="Times New Roman"/>
              <a:ea typeface="Times New Roman"/>
              <a:cs typeface="Times New Roman"/>
              <a:sym typeface="Times New Roman"/>
            </a:endParaRPr>
          </a:p>
        </p:txBody>
      </p:sp>
      <p:sp>
        <p:nvSpPr>
          <p:cNvPr id="1432" name="Google Shape;1432;p48"/>
          <p:cNvSpPr txBox="1"/>
          <p:nvPr>
            <p:ph idx="4294967295" type="title"/>
          </p:nvPr>
        </p:nvSpPr>
        <p:spPr>
          <a:xfrm>
            <a:off x="1942888" y="1428947"/>
            <a:ext cx="24996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212121"/>
                </a:solidFill>
                <a:latin typeface="Times New Roman"/>
                <a:ea typeface="Times New Roman"/>
                <a:cs typeface="Times New Roman"/>
                <a:sym typeface="Times New Roman"/>
              </a:rPr>
              <a:t>PSA Testing</a:t>
            </a:r>
            <a:endParaRPr b="1" sz="2400">
              <a:solidFill>
                <a:srgbClr val="212121"/>
              </a:solidFill>
              <a:latin typeface="Times New Roman"/>
              <a:ea typeface="Times New Roman"/>
              <a:cs typeface="Times New Roman"/>
              <a:sym typeface="Times New Roman"/>
            </a:endParaRPr>
          </a:p>
        </p:txBody>
      </p:sp>
      <p:sp>
        <p:nvSpPr>
          <p:cNvPr id="1433" name="Google Shape;1433;p48"/>
          <p:cNvSpPr txBox="1"/>
          <p:nvPr>
            <p:ph idx="4294967295" type="subTitle"/>
          </p:nvPr>
        </p:nvSpPr>
        <p:spPr>
          <a:xfrm>
            <a:off x="1875425" y="1875413"/>
            <a:ext cx="2499600" cy="955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400">
                <a:solidFill>
                  <a:srgbClr val="202124"/>
                </a:solidFill>
                <a:latin typeface="Times New Roman"/>
                <a:ea typeface="Times New Roman"/>
                <a:cs typeface="Times New Roman"/>
                <a:sym typeface="Times New Roman"/>
              </a:rPr>
              <a:t>Blood test that measures the amount of prostate specific antigen (PSA) in your blood</a:t>
            </a:r>
            <a:r>
              <a:rPr lang="en" sz="650">
                <a:solidFill>
                  <a:srgbClr val="202124"/>
                </a:solidFill>
                <a:highlight>
                  <a:srgbClr val="FFFFFF"/>
                </a:highlight>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p:txBody>
      </p:sp>
      <p:sp>
        <p:nvSpPr>
          <p:cNvPr id="1434" name="Google Shape;1434;p48"/>
          <p:cNvSpPr txBox="1"/>
          <p:nvPr>
            <p:ph idx="4294967295" type="title"/>
          </p:nvPr>
        </p:nvSpPr>
        <p:spPr>
          <a:xfrm>
            <a:off x="2062025" y="2979122"/>
            <a:ext cx="24996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212121"/>
                </a:solidFill>
                <a:latin typeface="Times New Roman"/>
                <a:ea typeface="Times New Roman"/>
                <a:cs typeface="Times New Roman"/>
                <a:sym typeface="Times New Roman"/>
              </a:rPr>
              <a:t>TRUS</a:t>
            </a:r>
            <a:endParaRPr b="1" sz="2400">
              <a:solidFill>
                <a:srgbClr val="212121"/>
              </a:solidFill>
              <a:latin typeface="Times New Roman"/>
              <a:ea typeface="Times New Roman"/>
              <a:cs typeface="Times New Roman"/>
              <a:sym typeface="Times New Roman"/>
            </a:endParaRPr>
          </a:p>
        </p:txBody>
      </p:sp>
      <p:sp>
        <p:nvSpPr>
          <p:cNvPr id="1435" name="Google Shape;1435;p48"/>
          <p:cNvSpPr txBox="1"/>
          <p:nvPr>
            <p:ph idx="4294967295" type="title"/>
          </p:nvPr>
        </p:nvSpPr>
        <p:spPr>
          <a:xfrm>
            <a:off x="1022400" y="160475"/>
            <a:ext cx="4241100" cy="7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212121"/>
                </a:solidFill>
                <a:latin typeface="Times New Roman"/>
                <a:ea typeface="Times New Roman"/>
                <a:cs typeface="Times New Roman"/>
                <a:sym typeface="Times New Roman"/>
              </a:rPr>
              <a:t>DIAGNOSIS</a:t>
            </a:r>
            <a:endParaRPr b="1" sz="2400">
              <a:solidFill>
                <a:srgbClr val="212121"/>
              </a:solidFill>
              <a:latin typeface="Times New Roman"/>
              <a:ea typeface="Times New Roman"/>
              <a:cs typeface="Times New Roman"/>
              <a:sym typeface="Times New Roman"/>
            </a:endParaRPr>
          </a:p>
        </p:txBody>
      </p:sp>
      <p:grpSp>
        <p:nvGrpSpPr>
          <p:cNvPr id="1436" name="Google Shape;1436;p48"/>
          <p:cNvGrpSpPr/>
          <p:nvPr/>
        </p:nvGrpSpPr>
        <p:grpSpPr>
          <a:xfrm>
            <a:off x="1428757" y="2996799"/>
            <a:ext cx="457922" cy="349558"/>
            <a:chOff x="7718119" y="2604733"/>
            <a:chExt cx="457922" cy="349558"/>
          </a:xfrm>
        </p:grpSpPr>
        <p:sp>
          <p:nvSpPr>
            <p:cNvPr id="1437" name="Google Shape;1437;p48"/>
            <p:cNvSpPr/>
            <p:nvPr/>
          </p:nvSpPr>
          <p:spPr>
            <a:xfrm>
              <a:off x="7718119" y="2830331"/>
              <a:ext cx="324324" cy="61643"/>
            </a:xfrm>
            <a:custGeom>
              <a:rect b="b" l="l" r="r" t="t"/>
              <a:pathLst>
                <a:path extrusionOk="0" h="1925" w="10128">
                  <a:moveTo>
                    <a:pt x="278" y="1"/>
                  </a:moveTo>
                  <a:cubicBezTo>
                    <a:pt x="186" y="1"/>
                    <a:pt x="0" y="186"/>
                    <a:pt x="0" y="279"/>
                  </a:cubicBezTo>
                  <a:lnTo>
                    <a:pt x="0" y="580"/>
                  </a:lnTo>
                  <a:cubicBezTo>
                    <a:pt x="0" y="765"/>
                    <a:pt x="186" y="858"/>
                    <a:pt x="278" y="858"/>
                  </a:cubicBezTo>
                  <a:lnTo>
                    <a:pt x="580" y="858"/>
                  </a:lnTo>
                  <a:lnTo>
                    <a:pt x="4056" y="1924"/>
                  </a:lnTo>
                  <a:lnTo>
                    <a:pt x="7439" y="858"/>
                  </a:lnTo>
                  <a:lnTo>
                    <a:pt x="9850" y="858"/>
                  </a:lnTo>
                  <a:cubicBezTo>
                    <a:pt x="10035" y="858"/>
                    <a:pt x="10128" y="765"/>
                    <a:pt x="10128" y="580"/>
                  </a:cubicBezTo>
                  <a:lnTo>
                    <a:pt x="10128" y="279"/>
                  </a:lnTo>
                  <a:cubicBezTo>
                    <a:pt x="10128" y="186"/>
                    <a:pt x="10035" y="1"/>
                    <a:pt x="98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38" name="Google Shape;1438;p48"/>
            <p:cNvSpPr/>
            <p:nvPr/>
          </p:nvSpPr>
          <p:spPr>
            <a:xfrm>
              <a:off x="7736660" y="2857806"/>
              <a:ext cx="207090" cy="80921"/>
            </a:xfrm>
            <a:custGeom>
              <a:rect b="b" l="l" r="r" t="t"/>
              <a:pathLst>
                <a:path extrusionOk="0" h="2527" w="6467">
                  <a:moveTo>
                    <a:pt x="1" y="0"/>
                  </a:moveTo>
                  <a:lnTo>
                    <a:pt x="1" y="2132"/>
                  </a:lnTo>
                  <a:lnTo>
                    <a:pt x="3291" y="2526"/>
                  </a:lnTo>
                  <a:lnTo>
                    <a:pt x="6072" y="2132"/>
                  </a:lnTo>
                  <a:lnTo>
                    <a:pt x="6466" y="1066"/>
                  </a:lnTo>
                  <a:lnTo>
                    <a:pt x="60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39" name="Google Shape;1439;p48"/>
            <p:cNvSpPr/>
            <p:nvPr/>
          </p:nvSpPr>
          <p:spPr>
            <a:xfrm>
              <a:off x="7931101" y="2857806"/>
              <a:ext cx="25266" cy="80921"/>
            </a:xfrm>
            <a:custGeom>
              <a:rect b="b" l="l" r="r" t="t"/>
              <a:pathLst>
                <a:path extrusionOk="0" h="2527" w="789">
                  <a:moveTo>
                    <a:pt x="0" y="0"/>
                  </a:moveTo>
                  <a:lnTo>
                    <a:pt x="0" y="2132"/>
                  </a:lnTo>
                  <a:lnTo>
                    <a:pt x="394" y="2526"/>
                  </a:lnTo>
                  <a:lnTo>
                    <a:pt x="788" y="2132"/>
                  </a:lnTo>
                  <a:lnTo>
                    <a:pt x="7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40" name="Google Shape;1440;p48"/>
            <p:cNvSpPr/>
            <p:nvPr/>
          </p:nvSpPr>
          <p:spPr>
            <a:xfrm>
              <a:off x="8033509" y="2830331"/>
              <a:ext cx="37146" cy="27507"/>
            </a:xfrm>
            <a:custGeom>
              <a:rect b="b" l="l" r="r" t="t"/>
              <a:pathLst>
                <a:path extrusionOk="0" h="859" w="1160">
                  <a:moveTo>
                    <a:pt x="1" y="1"/>
                  </a:moveTo>
                  <a:cubicBezTo>
                    <a:pt x="93" y="1"/>
                    <a:pt x="279" y="186"/>
                    <a:pt x="279" y="279"/>
                  </a:cubicBezTo>
                  <a:lnTo>
                    <a:pt x="279" y="580"/>
                  </a:lnTo>
                  <a:cubicBezTo>
                    <a:pt x="279" y="765"/>
                    <a:pt x="93" y="858"/>
                    <a:pt x="1" y="858"/>
                  </a:cubicBezTo>
                  <a:lnTo>
                    <a:pt x="858" y="858"/>
                  </a:lnTo>
                  <a:cubicBezTo>
                    <a:pt x="974" y="858"/>
                    <a:pt x="1159" y="765"/>
                    <a:pt x="1159" y="580"/>
                  </a:cubicBezTo>
                  <a:lnTo>
                    <a:pt x="1159" y="279"/>
                  </a:lnTo>
                  <a:cubicBezTo>
                    <a:pt x="1159" y="186"/>
                    <a:pt x="974"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41" name="Google Shape;1441;p48"/>
            <p:cNvSpPr/>
            <p:nvPr/>
          </p:nvSpPr>
          <p:spPr>
            <a:xfrm>
              <a:off x="7718119" y="2926078"/>
              <a:ext cx="231555" cy="28212"/>
            </a:xfrm>
            <a:custGeom>
              <a:rect b="b" l="l" r="r" t="t"/>
              <a:pathLst>
                <a:path extrusionOk="0" h="881" w="7231">
                  <a:moveTo>
                    <a:pt x="580" y="0"/>
                  </a:moveTo>
                  <a:cubicBezTo>
                    <a:pt x="278" y="0"/>
                    <a:pt x="0" y="301"/>
                    <a:pt x="0" y="580"/>
                  </a:cubicBezTo>
                  <a:lnTo>
                    <a:pt x="0" y="672"/>
                  </a:lnTo>
                  <a:cubicBezTo>
                    <a:pt x="0" y="765"/>
                    <a:pt x="93" y="881"/>
                    <a:pt x="186" y="881"/>
                  </a:cubicBezTo>
                  <a:lnTo>
                    <a:pt x="7138" y="881"/>
                  </a:lnTo>
                  <a:cubicBezTo>
                    <a:pt x="7138" y="881"/>
                    <a:pt x="7231" y="765"/>
                    <a:pt x="7231" y="672"/>
                  </a:cubicBezTo>
                  <a:lnTo>
                    <a:pt x="7231" y="580"/>
                  </a:lnTo>
                  <a:cubicBezTo>
                    <a:pt x="7231" y="301"/>
                    <a:pt x="6953" y="0"/>
                    <a:pt x="66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42" name="Google Shape;1442;p48"/>
            <p:cNvSpPr/>
            <p:nvPr/>
          </p:nvSpPr>
          <p:spPr>
            <a:xfrm>
              <a:off x="7931101" y="2926078"/>
              <a:ext cx="43807" cy="28212"/>
            </a:xfrm>
            <a:custGeom>
              <a:rect b="b" l="l" r="r" t="t"/>
              <a:pathLst>
                <a:path extrusionOk="0" h="881" w="1368">
                  <a:moveTo>
                    <a:pt x="0" y="0"/>
                  </a:moveTo>
                  <a:cubicBezTo>
                    <a:pt x="302" y="0"/>
                    <a:pt x="487" y="301"/>
                    <a:pt x="487" y="580"/>
                  </a:cubicBezTo>
                  <a:lnTo>
                    <a:pt x="487" y="672"/>
                  </a:lnTo>
                  <a:cubicBezTo>
                    <a:pt x="487" y="765"/>
                    <a:pt x="487" y="881"/>
                    <a:pt x="394" y="881"/>
                  </a:cubicBezTo>
                  <a:lnTo>
                    <a:pt x="1275" y="881"/>
                  </a:lnTo>
                  <a:cubicBezTo>
                    <a:pt x="1368" y="881"/>
                    <a:pt x="1368" y="765"/>
                    <a:pt x="1368" y="672"/>
                  </a:cubicBezTo>
                  <a:lnTo>
                    <a:pt x="1368" y="580"/>
                  </a:lnTo>
                  <a:cubicBezTo>
                    <a:pt x="1368" y="301"/>
                    <a:pt x="1159" y="0"/>
                    <a:pt x="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43" name="Google Shape;1443;p48"/>
            <p:cNvSpPr/>
            <p:nvPr/>
          </p:nvSpPr>
          <p:spPr>
            <a:xfrm>
              <a:off x="7931101" y="2669290"/>
              <a:ext cx="52709" cy="40124"/>
            </a:xfrm>
            <a:custGeom>
              <a:rect b="b" l="l" r="r" t="t"/>
              <a:pathLst>
                <a:path extrusionOk="0" h="1253" w="1646">
                  <a:moveTo>
                    <a:pt x="1067" y="1"/>
                  </a:moveTo>
                  <a:lnTo>
                    <a:pt x="0" y="395"/>
                  </a:lnTo>
                  <a:lnTo>
                    <a:pt x="209" y="1067"/>
                  </a:lnTo>
                  <a:cubicBezTo>
                    <a:pt x="302" y="1159"/>
                    <a:pt x="394" y="1252"/>
                    <a:pt x="487" y="1252"/>
                  </a:cubicBezTo>
                  <a:lnTo>
                    <a:pt x="1159" y="1252"/>
                  </a:lnTo>
                  <a:cubicBezTo>
                    <a:pt x="1275" y="1252"/>
                    <a:pt x="1368" y="1159"/>
                    <a:pt x="1368" y="1067"/>
                  </a:cubicBezTo>
                  <a:lnTo>
                    <a:pt x="1646" y="395"/>
                  </a:lnTo>
                  <a:lnTo>
                    <a:pt x="10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44" name="Google Shape;1444;p48"/>
            <p:cNvSpPr/>
            <p:nvPr/>
          </p:nvSpPr>
          <p:spPr>
            <a:xfrm>
              <a:off x="7965237" y="2669290"/>
              <a:ext cx="43807" cy="40124"/>
            </a:xfrm>
            <a:custGeom>
              <a:rect b="b" l="l" r="r" t="t"/>
              <a:pathLst>
                <a:path extrusionOk="0" h="1253" w="1368">
                  <a:moveTo>
                    <a:pt x="881" y="1"/>
                  </a:moveTo>
                  <a:lnTo>
                    <a:pt x="487" y="395"/>
                  </a:lnTo>
                  <a:lnTo>
                    <a:pt x="302" y="1067"/>
                  </a:lnTo>
                  <a:cubicBezTo>
                    <a:pt x="209" y="1159"/>
                    <a:pt x="93" y="1252"/>
                    <a:pt x="1" y="1252"/>
                  </a:cubicBezTo>
                  <a:lnTo>
                    <a:pt x="881" y="1252"/>
                  </a:lnTo>
                  <a:cubicBezTo>
                    <a:pt x="974" y="1252"/>
                    <a:pt x="1067" y="1159"/>
                    <a:pt x="1159" y="1067"/>
                  </a:cubicBezTo>
                  <a:lnTo>
                    <a:pt x="1368" y="395"/>
                  </a:lnTo>
                  <a:lnTo>
                    <a:pt x="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45" name="Google Shape;1445;p48"/>
            <p:cNvSpPr/>
            <p:nvPr/>
          </p:nvSpPr>
          <p:spPr>
            <a:xfrm>
              <a:off x="7903658" y="2604733"/>
              <a:ext cx="244172" cy="349558"/>
            </a:xfrm>
            <a:custGeom>
              <a:rect b="b" l="l" r="r" t="t"/>
              <a:pathLst>
                <a:path extrusionOk="0" h="10916" w="7625">
                  <a:moveTo>
                    <a:pt x="1159" y="0"/>
                  </a:moveTo>
                  <a:cubicBezTo>
                    <a:pt x="487" y="0"/>
                    <a:pt x="0" y="487"/>
                    <a:pt x="0" y="1066"/>
                  </a:cubicBezTo>
                  <a:lnTo>
                    <a:pt x="0" y="1924"/>
                  </a:lnTo>
                  <a:cubicBezTo>
                    <a:pt x="0" y="2225"/>
                    <a:pt x="185" y="2411"/>
                    <a:pt x="394" y="2411"/>
                  </a:cubicBezTo>
                  <a:lnTo>
                    <a:pt x="4913" y="2411"/>
                  </a:lnTo>
                  <a:cubicBezTo>
                    <a:pt x="5493" y="2411"/>
                    <a:pt x="5979" y="2897"/>
                    <a:pt x="5979" y="3569"/>
                  </a:cubicBezTo>
                  <a:lnTo>
                    <a:pt x="5979" y="7625"/>
                  </a:lnTo>
                  <a:cubicBezTo>
                    <a:pt x="5979" y="8297"/>
                    <a:pt x="5493" y="8784"/>
                    <a:pt x="4913" y="8784"/>
                  </a:cubicBezTo>
                  <a:lnTo>
                    <a:pt x="3384" y="8784"/>
                  </a:lnTo>
                  <a:cubicBezTo>
                    <a:pt x="3291" y="8784"/>
                    <a:pt x="3082" y="8969"/>
                    <a:pt x="3082" y="9062"/>
                  </a:cubicBezTo>
                  <a:lnTo>
                    <a:pt x="3082" y="10615"/>
                  </a:lnTo>
                  <a:cubicBezTo>
                    <a:pt x="3082" y="10800"/>
                    <a:pt x="3291" y="10916"/>
                    <a:pt x="3384" y="10916"/>
                  </a:cubicBezTo>
                  <a:lnTo>
                    <a:pt x="7347" y="10916"/>
                  </a:lnTo>
                  <a:cubicBezTo>
                    <a:pt x="7532" y="10916"/>
                    <a:pt x="7625" y="10800"/>
                    <a:pt x="7625" y="10615"/>
                  </a:cubicBezTo>
                  <a:lnTo>
                    <a:pt x="7625" y="3083"/>
                  </a:lnTo>
                  <a:cubicBezTo>
                    <a:pt x="7625" y="1345"/>
                    <a:pt x="6280" y="0"/>
                    <a:pt x="45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46" name="Google Shape;1446;p48"/>
            <p:cNvSpPr/>
            <p:nvPr/>
          </p:nvSpPr>
          <p:spPr>
            <a:xfrm>
              <a:off x="8046126" y="2604733"/>
              <a:ext cx="129915" cy="349558"/>
            </a:xfrm>
            <a:custGeom>
              <a:rect b="b" l="l" r="r" t="t"/>
              <a:pathLst>
                <a:path extrusionOk="0" h="10916" w="4057">
                  <a:moveTo>
                    <a:pt x="1" y="0"/>
                  </a:moveTo>
                  <a:cubicBezTo>
                    <a:pt x="1739" y="0"/>
                    <a:pt x="3176" y="1345"/>
                    <a:pt x="3176" y="3083"/>
                  </a:cubicBezTo>
                  <a:lnTo>
                    <a:pt x="3176" y="10615"/>
                  </a:lnTo>
                  <a:cubicBezTo>
                    <a:pt x="3176" y="10800"/>
                    <a:pt x="2990" y="10916"/>
                    <a:pt x="2898" y="10916"/>
                  </a:cubicBezTo>
                  <a:lnTo>
                    <a:pt x="3755" y="10916"/>
                  </a:lnTo>
                  <a:cubicBezTo>
                    <a:pt x="3848" y="10916"/>
                    <a:pt x="4056" y="10800"/>
                    <a:pt x="4056" y="10615"/>
                  </a:cubicBezTo>
                  <a:lnTo>
                    <a:pt x="4056" y="3083"/>
                  </a:lnTo>
                  <a:cubicBezTo>
                    <a:pt x="4056" y="1345"/>
                    <a:pt x="2596"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47" name="Google Shape;1447;p48"/>
            <p:cNvSpPr/>
            <p:nvPr/>
          </p:nvSpPr>
          <p:spPr>
            <a:xfrm>
              <a:off x="7956335" y="2805834"/>
              <a:ext cx="74228" cy="24529"/>
            </a:xfrm>
            <a:custGeom>
              <a:rect b="b" l="l" r="r" t="t"/>
              <a:pathLst>
                <a:path extrusionOk="0" h="766" w="2318">
                  <a:moveTo>
                    <a:pt x="487" y="1"/>
                  </a:moveTo>
                  <a:cubicBezTo>
                    <a:pt x="186" y="1"/>
                    <a:pt x="0" y="186"/>
                    <a:pt x="0" y="372"/>
                  </a:cubicBezTo>
                  <a:cubicBezTo>
                    <a:pt x="0" y="580"/>
                    <a:pt x="186" y="766"/>
                    <a:pt x="487" y="766"/>
                  </a:cubicBezTo>
                  <a:lnTo>
                    <a:pt x="1831" y="766"/>
                  </a:lnTo>
                  <a:cubicBezTo>
                    <a:pt x="2109" y="766"/>
                    <a:pt x="2318" y="580"/>
                    <a:pt x="2318" y="372"/>
                  </a:cubicBezTo>
                  <a:cubicBezTo>
                    <a:pt x="2318" y="186"/>
                    <a:pt x="2109" y="1"/>
                    <a:pt x="1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48" name="Google Shape;1448;p48"/>
            <p:cNvSpPr/>
            <p:nvPr/>
          </p:nvSpPr>
          <p:spPr>
            <a:xfrm>
              <a:off x="8014968" y="2805834"/>
              <a:ext cx="40092" cy="24529"/>
            </a:xfrm>
            <a:custGeom>
              <a:rect b="b" l="l" r="r" t="t"/>
              <a:pathLst>
                <a:path extrusionOk="0" h="766" w="1252">
                  <a:moveTo>
                    <a:pt x="0" y="1"/>
                  </a:moveTo>
                  <a:cubicBezTo>
                    <a:pt x="186" y="1"/>
                    <a:pt x="394" y="186"/>
                    <a:pt x="394" y="372"/>
                  </a:cubicBezTo>
                  <a:cubicBezTo>
                    <a:pt x="394" y="464"/>
                    <a:pt x="394" y="580"/>
                    <a:pt x="278" y="673"/>
                  </a:cubicBezTo>
                  <a:cubicBezTo>
                    <a:pt x="186" y="766"/>
                    <a:pt x="93" y="766"/>
                    <a:pt x="0" y="766"/>
                  </a:cubicBezTo>
                  <a:lnTo>
                    <a:pt x="858" y="766"/>
                  </a:lnTo>
                  <a:cubicBezTo>
                    <a:pt x="974" y="766"/>
                    <a:pt x="1066" y="766"/>
                    <a:pt x="1159" y="673"/>
                  </a:cubicBezTo>
                  <a:cubicBezTo>
                    <a:pt x="1252" y="580"/>
                    <a:pt x="1252" y="464"/>
                    <a:pt x="1252" y="372"/>
                  </a:cubicBezTo>
                  <a:cubicBezTo>
                    <a:pt x="1252" y="186"/>
                    <a:pt x="1066"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49" name="Google Shape;1449;p48"/>
            <p:cNvSpPr/>
            <p:nvPr/>
          </p:nvSpPr>
          <p:spPr>
            <a:xfrm>
              <a:off x="7919221" y="2756135"/>
              <a:ext cx="101703" cy="12649"/>
            </a:xfrm>
            <a:custGeom>
              <a:rect b="b" l="l" r="r" t="t"/>
              <a:pathLst>
                <a:path extrusionOk="0" h="395" w="3176">
                  <a:moveTo>
                    <a:pt x="186" y="0"/>
                  </a:moveTo>
                  <a:cubicBezTo>
                    <a:pt x="93" y="0"/>
                    <a:pt x="1" y="93"/>
                    <a:pt x="1" y="186"/>
                  </a:cubicBezTo>
                  <a:cubicBezTo>
                    <a:pt x="1" y="278"/>
                    <a:pt x="93" y="394"/>
                    <a:pt x="186" y="394"/>
                  </a:cubicBezTo>
                  <a:lnTo>
                    <a:pt x="2898" y="394"/>
                  </a:lnTo>
                  <a:cubicBezTo>
                    <a:pt x="3083" y="394"/>
                    <a:pt x="3176" y="278"/>
                    <a:pt x="3176" y="186"/>
                  </a:cubicBezTo>
                  <a:cubicBezTo>
                    <a:pt x="3176" y="93"/>
                    <a:pt x="3083" y="0"/>
                    <a:pt x="28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50" name="Google Shape;1450;p48"/>
            <p:cNvSpPr/>
            <p:nvPr/>
          </p:nvSpPr>
          <p:spPr>
            <a:xfrm>
              <a:off x="7937794" y="2727923"/>
              <a:ext cx="64589" cy="15627"/>
            </a:xfrm>
            <a:custGeom>
              <a:rect b="b" l="l" r="r" t="t"/>
              <a:pathLst>
                <a:path extrusionOk="0" h="488" w="2017">
                  <a:moveTo>
                    <a:pt x="185" y="0"/>
                  </a:moveTo>
                  <a:cubicBezTo>
                    <a:pt x="93" y="0"/>
                    <a:pt x="0" y="116"/>
                    <a:pt x="0" y="302"/>
                  </a:cubicBezTo>
                  <a:cubicBezTo>
                    <a:pt x="0" y="394"/>
                    <a:pt x="93" y="487"/>
                    <a:pt x="185" y="487"/>
                  </a:cubicBezTo>
                  <a:lnTo>
                    <a:pt x="1738" y="487"/>
                  </a:lnTo>
                  <a:cubicBezTo>
                    <a:pt x="1924" y="487"/>
                    <a:pt x="2016" y="394"/>
                    <a:pt x="2016" y="302"/>
                  </a:cubicBezTo>
                  <a:cubicBezTo>
                    <a:pt x="2016" y="116"/>
                    <a:pt x="1924" y="0"/>
                    <a:pt x="1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51" name="Google Shape;1451;p48"/>
            <p:cNvSpPr/>
            <p:nvPr/>
          </p:nvSpPr>
          <p:spPr>
            <a:xfrm>
              <a:off x="7983778" y="2632176"/>
              <a:ext cx="18605" cy="18605"/>
            </a:xfrm>
            <a:custGeom>
              <a:rect b="b" l="l" r="r" t="t"/>
              <a:pathLst>
                <a:path extrusionOk="0" h="581" w="581">
                  <a:moveTo>
                    <a:pt x="302" y="1"/>
                  </a:moveTo>
                  <a:cubicBezTo>
                    <a:pt x="94" y="1"/>
                    <a:pt x="1" y="209"/>
                    <a:pt x="1" y="302"/>
                  </a:cubicBezTo>
                  <a:cubicBezTo>
                    <a:pt x="1" y="488"/>
                    <a:pt x="94" y="580"/>
                    <a:pt x="302" y="580"/>
                  </a:cubicBezTo>
                  <a:cubicBezTo>
                    <a:pt x="395" y="580"/>
                    <a:pt x="580" y="488"/>
                    <a:pt x="580" y="302"/>
                  </a:cubicBezTo>
                  <a:cubicBezTo>
                    <a:pt x="580" y="209"/>
                    <a:pt x="395" y="1"/>
                    <a:pt x="3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52" name="Google Shape;1452;p48"/>
            <p:cNvSpPr/>
            <p:nvPr/>
          </p:nvSpPr>
          <p:spPr>
            <a:xfrm>
              <a:off x="7937794" y="2632176"/>
              <a:ext cx="18573" cy="18605"/>
            </a:xfrm>
            <a:custGeom>
              <a:rect b="b" l="l" r="r" t="t"/>
              <a:pathLst>
                <a:path extrusionOk="0" h="581" w="580">
                  <a:moveTo>
                    <a:pt x="278" y="1"/>
                  </a:moveTo>
                  <a:cubicBezTo>
                    <a:pt x="93" y="1"/>
                    <a:pt x="0" y="209"/>
                    <a:pt x="0" y="302"/>
                  </a:cubicBezTo>
                  <a:cubicBezTo>
                    <a:pt x="0" y="488"/>
                    <a:pt x="93" y="580"/>
                    <a:pt x="278" y="580"/>
                  </a:cubicBezTo>
                  <a:cubicBezTo>
                    <a:pt x="487" y="580"/>
                    <a:pt x="579" y="488"/>
                    <a:pt x="579" y="302"/>
                  </a:cubicBezTo>
                  <a:cubicBezTo>
                    <a:pt x="579" y="209"/>
                    <a:pt x="487" y="1"/>
                    <a:pt x="2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grpSp>
      <p:grpSp>
        <p:nvGrpSpPr>
          <p:cNvPr id="1453" name="Google Shape;1453;p48"/>
          <p:cNvGrpSpPr/>
          <p:nvPr/>
        </p:nvGrpSpPr>
        <p:grpSpPr>
          <a:xfrm>
            <a:off x="1493706" y="1388157"/>
            <a:ext cx="328038" cy="457185"/>
            <a:chOff x="64550" y="1862611"/>
            <a:chExt cx="328038" cy="457185"/>
          </a:xfrm>
        </p:grpSpPr>
        <p:sp>
          <p:nvSpPr>
            <p:cNvPr id="1454" name="Google Shape;1454;p48"/>
            <p:cNvSpPr/>
            <p:nvPr/>
          </p:nvSpPr>
          <p:spPr>
            <a:xfrm>
              <a:off x="83091" y="1862611"/>
              <a:ext cx="121013" cy="61611"/>
            </a:xfrm>
            <a:custGeom>
              <a:rect b="b" l="l" r="r" t="t"/>
              <a:pathLst>
                <a:path extrusionOk="0" h="1924" w="3779">
                  <a:moveTo>
                    <a:pt x="580" y="0"/>
                  </a:moveTo>
                  <a:cubicBezTo>
                    <a:pt x="302" y="0"/>
                    <a:pt x="1" y="279"/>
                    <a:pt x="1" y="580"/>
                  </a:cubicBezTo>
                  <a:lnTo>
                    <a:pt x="1" y="1345"/>
                  </a:lnTo>
                  <a:lnTo>
                    <a:pt x="2226" y="1924"/>
                  </a:lnTo>
                  <a:lnTo>
                    <a:pt x="3778" y="1345"/>
                  </a:lnTo>
                  <a:lnTo>
                    <a:pt x="3778" y="580"/>
                  </a:lnTo>
                  <a:cubicBezTo>
                    <a:pt x="3778" y="279"/>
                    <a:pt x="3477" y="0"/>
                    <a:pt x="31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55" name="Google Shape;1455;p48"/>
            <p:cNvSpPr/>
            <p:nvPr/>
          </p:nvSpPr>
          <p:spPr>
            <a:xfrm>
              <a:off x="182553" y="1862611"/>
              <a:ext cx="46048" cy="61611"/>
            </a:xfrm>
            <a:custGeom>
              <a:rect b="b" l="l" r="r" t="t"/>
              <a:pathLst>
                <a:path extrusionOk="0" h="1924" w="1438">
                  <a:moveTo>
                    <a:pt x="0" y="0"/>
                  </a:moveTo>
                  <a:cubicBezTo>
                    <a:pt x="278" y="0"/>
                    <a:pt x="580" y="279"/>
                    <a:pt x="580" y="580"/>
                  </a:cubicBezTo>
                  <a:lnTo>
                    <a:pt x="580" y="1345"/>
                  </a:lnTo>
                  <a:lnTo>
                    <a:pt x="951" y="1924"/>
                  </a:lnTo>
                  <a:lnTo>
                    <a:pt x="1437" y="1345"/>
                  </a:lnTo>
                  <a:lnTo>
                    <a:pt x="1437" y="580"/>
                  </a:lnTo>
                  <a:cubicBezTo>
                    <a:pt x="1437" y="279"/>
                    <a:pt x="1159"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56" name="Google Shape;1456;p48"/>
            <p:cNvSpPr/>
            <p:nvPr/>
          </p:nvSpPr>
          <p:spPr>
            <a:xfrm>
              <a:off x="83091" y="1924190"/>
              <a:ext cx="121013" cy="392628"/>
            </a:xfrm>
            <a:custGeom>
              <a:rect b="b" l="l" r="r" t="t"/>
              <a:pathLst>
                <a:path extrusionOk="0" h="12261" w="3779">
                  <a:moveTo>
                    <a:pt x="2318" y="1"/>
                  </a:moveTo>
                  <a:lnTo>
                    <a:pt x="1" y="673"/>
                  </a:lnTo>
                  <a:lnTo>
                    <a:pt x="1" y="10152"/>
                  </a:lnTo>
                  <a:cubicBezTo>
                    <a:pt x="1" y="11194"/>
                    <a:pt x="789" y="12075"/>
                    <a:pt x="1855" y="12261"/>
                  </a:cubicBezTo>
                  <a:lnTo>
                    <a:pt x="2226" y="12261"/>
                  </a:lnTo>
                  <a:cubicBezTo>
                    <a:pt x="3014" y="12075"/>
                    <a:pt x="3778" y="11310"/>
                    <a:pt x="3778" y="10152"/>
                  </a:cubicBezTo>
                  <a:lnTo>
                    <a:pt x="3778" y="673"/>
                  </a:lnTo>
                  <a:lnTo>
                    <a:pt x="23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57" name="Google Shape;1457;p48"/>
            <p:cNvSpPr/>
            <p:nvPr/>
          </p:nvSpPr>
          <p:spPr>
            <a:xfrm>
              <a:off x="142460" y="1933861"/>
              <a:ext cx="86141" cy="385935"/>
            </a:xfrm>
            <a:custGeom>
              <a:rect b="b" l="l" r="r" t="t"/>
              <a:pathLst>
                <a:path extrusionOk="0" h="12052" w="2690">
                  <a:moveTo>
                    <a:pt x="2203" y="0"/>
                  </a:moveTo>
                  <a:lnTo>
                    <a:pt x="1832" y="371"/>
                  </a:lnTo>
                  <a:lnTo>
                    <a:pt x="1832" y="1831"/>
                  </a:lnTo>
                  <a:lnTo>
                    <a:pt x="1252" y="8784"/>
                  </a:lnTo>
                  <a:lnTo>
                    <a:pt x="1832" y="9850"/>
                  </a:lnTo>
                  <a:cubicBezTo>
                    <a:pt x="1832" y="10892"/>
                    <a:pt x="1044" y="11773"/>
                    <a:pt x="1" y="11959"/>
                  </a:cubicBezTo>
                  <a:cubicBezTo>
                    <a:pt x="94" y="12051"/>
                    <a:pt x="279" y="12051"/>
                    <a:pt x="372" y="12051"/>
                  </a:cubicBezTo>
                  <a:cubicBezTo>
                    <a:pt x="1623" y="12051"/>
                    <a:pt x="2689" y="11008"/>
                    <a:pt x="2689" y="9850"/>
                  </a:cubicBezTo>
                  <a:lnTo>
                    <a:pt x="2689" y="371"/>
                  </a:lnTo>
                  <a:lnTo>
                    <a:pt x="220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58" name="Google Shape;1458;p48"/>
            <p:cNvSpPr/>
            <p:nvPr/>
          </p:nvSpPr>
          <p:spPr>
            <a:xfrm>
              <a:off x="111303" y="2004343"/>
              <a:ext cx="74260" cy="286345"/>
            </a:xfrm>
            <a:custGeom>
              <a:rect b="b" l="l" r="r" t="t"/>
              <a:pathLst>
                <a:path extrusionOk="0" h="8942" w="2319">
                  <a:moveTo>
                    <a:pt x="1252" y="1"/>
                  </a:moveTo>
                  <a:lnTo>
                    <a:pt x="1" y="302"/>
                  </a:lnTo>
                  <a:lnTo>
                    <a:pt x="1" y="7649"/>
                  </a:lnTo>
                  <a:cubicBezTo>
                    <a:pt x="1" y="8228"/>
                    <a:pt x="395" y="8691"/>
                    <a:pt x="974" y="8900"/>
                  </a:cubicBezTo>
                  <a:cubicBezTo>
                    <a:pt x="1005" y="8931"/>
                    <a:pt x="1056" y="8941"/>
                    <a:pt x="1111" y="8941"/>
                  </a:cubicBezTo>
                  <a:cubicBezTo>
                    <a:pt x="1221" y="8941"/>
                    <a:pt x="1345" y="8900"/>
                    <a:pt x="1345" y="8900"/>
                  </a:cubicBezTo>
                  <a:cubicBezTo>
                    <a:pt x="2017" y="8900"/>
                    <a:pt x="2318" y="8321"/>
                    <a:pt x="2318" y="7533"/>
                  </a:cubicBezTo>
                  <a:lnTo>
                    <a:pt x="1924" y="302"/>
                  </a:lnTo>
                  <a:lnTo>
                    <a:pt x="12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59" name="Google Shape;1459;p48"/>
            <p:cNvSpPr/>
            <p:nvPr/>
          </p:nvSpPr>
          <p:spPr>
            <a:xfrm>
              <a:off x="142460" y="2004343"/>
              <a:ext cx="58665" cy="287978"/>
            </a:xfrm>
            <a:custGeom>
              <a:rect b="b" l="l" r="r" t="t"/>
              <a:pathLst>
                <a:path extrusionOk="0" h="8993" w="1832">
                  <a:moveTo>
                    <a:pt x="1345" y="1"/>
                  </a:moveTo>
                  <a:lnTo>
                    <a:pt x="951" y="302"/>
                  </a:lnTo>
                  <a:lnTo>
                    <a:pt x="951" y="7649"/>
                  </a:lnTo>
                  <a:cubicBezTo>
                    <a:pt x="951" y="8228"/>
                    <a:pt x="580" y="8691"/>
                    <a:pt x="1" y="8900"/>
                  </a:cubicBezTo>
                  <a:cubicBezTo>
                    <a:pt x="94" y="8993"/>
                    <a:pt x="279" y="8993"/>
                    <a:pt x="372" y="8993"/>
                  </a:cubicBezTo>
                  <a:cubicBezTo>
                    <a:pt x="1160" y="8993"/>
                    <a:pt x="1832" y="8321"/>
                    <a:pt x="1832" y="7649"/>
                  </a:cubicBezTo>
                  <a:lnTo>
                    <a:pt x="1832" y="302"/>
                  </a:lnTo>
                  <a:lnTo>
                    <a:pt x="13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60" name="Google Shape;1460;p48"/>
            <p:cNvSpPr/>
            <p:nvPr/>
          </p:nvSpPr>
          <p:spPr>
            <a:xfrm>
              <a:off x="111303" y="1985802"/>
              <a:ext cx="64589" cy="28244"/>
            </a:xfrm>
            <a:custGeom>
              <a:rect b="b" l="l" r="r" t="t"/>
              <a:pathLst>
                <a:path extrusionOk="0" h="882" w="2017">
                  <a:moveTo>
                    <a:pt x="186" y="0"/>
                  </a:moveTo>
                  <a:cubicBezTo>
                    <a:pt x="93" y="0"/>
                    <a:pt x="1" y="116"/>
                    <a:pt x="1" y="209"/>
                  </a:cubicBezTo>
                  <a:lnTo>
                    <a:pt x="1" y="881"/>
                  </a:lnTo>
                  <a:lnTo>
                    <a:pt x="1924" y="881"/>
                  </a:lnTo>
                  <a:lnTo>
                    <a:pt x="2017" y="209"/>
                  </a:lnTo>
                  <a:cubicBezTo>
                    <a:pt x="2017" y="116"/>
                    <a:pt x="1924" y="0"/>
                    <a:pt x="1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61" name="Google Shape;1461;p48"/>
            <p:cNvSpPr/>
            <p:nvPr/>
          </p:nvSpPr>
          <p:spPr>
            <a:xfrm>
              <a:off x="166958" y="1985802"/>
              <a:ext cx="34168" cy="28244"/>
            </a:xfrm>
            <a:custGeom>
              <a:rect b="b" l="l" r="r" t="t"/>
              <a:pathLst>
                <a:path extrusionOk="0" h="882" w="1067">
                  <a:moveTo>
                    <a:pt x="1" y="0"/>
                  </a:moveTo>
                  <a:cubicBezTo>
                    <a:pt x="93" y="0"/>
                    <a:pt x="186" y="116"/>
                    <a:pt x="186" y="209"/>
                  </a:cubicBezTo>
                  <a:lnTo>
                    <a:pt x="186" y="881"/>
                  </a:lnTo>
                  <a:lnTo>
                    <a:pt x="1067" y="881"/>
                  </a:lnTo>
                  <a:lnTo>
                    <a:pt x="1067" y="209"/>
                  </a:lnTo>
                  <a:cubicBezTo>
                    <a:pt x="1067" y="116"/>
                    <a:pt x="974" y="0"/>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62" name="Google Shape;1462;p48"/>
            <p:cNvSpPr/>
            <p:nvPr/>
          </p:nvSpPr>
          <p:spPr>
            <a:xfrm>
              <a:off x="278268" y="1911573"/>
              <a:ext cx="95779" cy="137441"/>
            </a:xfrm>
            <a:custGeom>
              <a:rect b="b" l="l" r="r" t="t"/>
              <a:pathLst>
                <a:path extrusionOk="0" h="4292" w="2991">
                  <a:moveTo>
                    <a:pt x="1739" y="1"/>
                  </a:moveTo>
                  <a:cubicBezTo>
                    <a:pt x="1646" y="1"/>
                    <a:pt x="1345" y="117"/>
                    <a:pt x="1345" y="117"/>
                  </a:cubicBezTo>
                  <a:cubicBezTo>
                    <a:pt x="766" y="580"/>
                    <a:pt x="1" y="1855"/>
                    <a:pt x="1" y="2620"/>
                  </a:cubicBezTo>
                  <a:cubicBezTo>
                    <a:pt x="1" y="3385"/>
                    <a:pt x="580" y="4057"/>
                    <a:pt x="1345" y="4265"/>
                  </a:cubicBezTo>
                  <a:cubicBezTo>
                    <a:pt x="1364" y="4284"/>
                    <a:pt x="1394" y="4291"/>
                    <a:pt x="1432" y="4291"/>
                  </a:cubicBezTo>
                  <a:cubicBezTo>
                    <a:pt x="1583" y="4291"/>
                    <a:pt x="1850" y="4172"/>
                    <a:pt x="1925" y="4172"/>
                  </a:cubicBezTo>
                  <a:cubicBezTo>
                    <a:pt x="2411" y="3964"/>
                    <a:pt x="2991" y="3593"/>
                    <a:pt x="2991" y="2620"/>
                  </a:cubicBezTo>
                  <a:cubicBezTo>
                    <a:pt x="2991" y="1554"/>
                    <a:pt x="2226" y="1"/>
                    <a:pt x="17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63" name="Google Shape;1463;p48"/>
            <p:cNvSpPr/>
            <p:nvPr/>
          </p:nvSpPr>
          <p:spPr>
            <a:xfrm>
              <a:off x="321338" y="1905649"/>
              <a:ext cx="71250" cy="145478"/>
            </a:xfrm>
            <a:custGeom>
              <a:rect b="b" l="l" r="r" t="t"/>
              <a:pathLst>
                <a:path extrusionOk="0" h="4543" w="2225">
                  <a:moveTo>
                    <a:pt x="394" y="1"/>
                  </a:moveTo>
                  <a:cubicBezTo>
                    <a:pt x="301" y="1"/>
                    <a:pt x="209" y="93"/>
                    <a:pt x="0" y="302"/>
                  </a:cubicBezTo>
                  <a:cubicBezTo>
                    <a:pt x="209" y="395"/>
                    <a:pt x="394" y="673"/>
                    <a:pt x="580" y="974"/>
                  </a:cubicBezTo>
                  <a:cubicBezTo>
                    <a:pt x="974" y="1553"/>
                    <a:pt x="1367" y="2225"/>
                    <a:pt x="1367" y="2805"/>
                  </a:cubicBezTo>
                  <a:cubicBezTo>
                    <a:pt x="1367" y="3291"/>
                    <a:pt x="1159" y="3662"/>
                    <a:pt x="788" y="3964"/>
                  </a:cubicBezTo>
                  <a:cubicBezTo>
                    <a:pt x="580" y="4242"/>
                    <a:pt x="301" y="4357"/>
                    <a:pt x="0" y="4450"/>
                  </a:cubicBezTo>
                  <a:cubicBezTo>
                    <a:pt x="93" y="4543"/>
                    <a:pt x="301" y="4543"/>
                    <a:pt x="394" y="4543"/>
                  </a:cubicBezTo>
                  <a:cubicBezTo>
                    <a:pt x="881" y="4543"/>
                    <a:pt x="1367" y="4357"/>
                    <a:pt x="1646" y="3964"/>
                  </a:cubicBezTo>
                  <a:cubicBezTo>
                    <a:pt x="2040" y="3662"/>
                    <a:pt x="2225" y="3291"/>
                    <a:pt x="2225" y="2805"/>
                  </a:cubicBezTo>
                  <a:cubicBezTo>
                    <a:pt x="2225" y="2225"/>
                    <a:pt x="1831" y="1553"/>
                    <a:pt x="1460" y="974"/>
                  </a:cubicBezTo>
                  <a:cubicBezTo>
                    <a:pt x="1066" y="395"/>
                    <a:pt x="580" y="1"/>
                    <a:pt x="3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64" name="Google Shape;1464;p48"/>
            <p:cNvSpPr/>
            <p:nvPr/>
          </p:nvSpPr>
          <p:spPr>
            <a:xfrm>
              <a:off x="64550" y="1905649"/>
              <a:ext cx="155149" cy="40124"/>
            </a:xfrm>
            <a:custGeom>
              <a:rect b="b" l="l" r="r" t="t"/>
              <a:pathLst>
                <a:path extrusionOk="0" h="1253" w="4845">
                  <a:moveTo>
                    <a:pt x="302" y="1"/>
                  </a:moveTo>
                  <a:cubicBezTo>
                    <a:pt x="209" y="1"/>
                    <a:pt x="1" y="93"/>
                    <a:pt x="1" y="302"/>
                  </a:cubicBezTo>
                  <a:lnTo>
                    <a:pt x="1" y="974"/>
                  </a:lnTo>
                  <a:cubicBezTo>
                    <a:pt x="1" y="1159"/>
                    <a:pt x="209" y="1252"/>
                    <a:pt x="302" y="1252"/>
                  </a:cubicBezTo>
                  <a:lnTo>
                    <a:pt x="4543" y="1252"/>
                  </a:lnTo>
                  <a:cubicBezTo>
                    <a:pt x="4751" y="1252"/>
                    <a:pt x="4844" y="1159"/>
                    <a:pt x="4844" y="974"/>
                  </a:cubicBezTo>
                  <a:lnTo>
                    <a:pt x="4844" y="302"/>
                  </a:lnTo>
                  <a:cubicBezTo>
                    <a:pt x="4844" y="93"/>
                    <a:pt x="4751"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65" name="Google Shape;1465;p48"/>
            <p:cNvSpPr/>
            <p:nvPr/>
          </p:nvSpPr>
          <p:spPr>
            <a:xfrm>
              <a:off x="209996" y="1905649"/>
              <a:ext cx="37146" cy="40124"/>
            </a:xfrm>
            <a:custGeom>
              <a:rect b="b" l="l" r="r" t="t"/>
              <a:pathLst>
                <a:path extrusionOk="0" h="1253" w="1160">
                  <a:moveTo>
                    <a:pt x="1" y="1"/>
                  </a:moveTo>
                  <a:cubicBezTo>
                    <a:pt x="94" y="1"/>
                    <a:pt x="302" y="93"/>
                    <a:pt x="302" y="302"/>
                  </a:cubicBezTo>
                  <a:lnTo>
                    <a:pt x="302" y="974"/>
                  </a:lnTo>
                  <a:cubicBezTo>
                    <a:pt x="302" y="1159"/>
                    <a:pt x="94" y="1252"/>
                    <a:pt x="1" y="1252"/>
                  </a:cubicBezTo>
                  <a:lnTo>
                    <a:pt x="882" y="1252"/>
                  </a:lnTo>
                  <a:cubicBezTo>
                    <a:pt x="974" y="1252"/>
                    <a:pt x="1160" y="1159"/>
                    <a:pt x="1160" y="974"/>
                  </a:cubicBezTo>
                  <a:lnTo>
                    <a:pt x="1160" y="302"/>
                  </a:lnTo>
                  <a:cubicBezTo>
                    <a:pt x="1160" y="93"/>
                    <a:pt x="974"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66" name="Google Shape;1466;p48"/>
            <p:cNvSpPr/>
            <p:nvPr/>
          </p:nvSpPr>
          <p:spPr>
            <a:xfrm>
              <a:off x="142460" y="2049783"/>
              <a:ext cx="154412" cy="165364"/>
            </a:xfrm>
            <a:custGeom>
              <a:rect b="b" l="l" r="r" t="t"/>
              <a:pathLst>
                <a:path extrusionOk="0" h="5164" w="4822">
                  <a:moveTo>
                    <a:pt x="2476" y="1"/>
                  </a:moveTo>
                  <a:cubicBezTo>
                    <a:pt x="2373" y="1"/>
                    <a:pt x="2272" y="11"/>
                    <a:pt x="2203" y="42"/>
                  </a:cubicBezTo>
                  <a:cubicBezTo>
                    <a:pt x="951" y="227"/>
                    <a:pt x="1" y="1293"/>
                    <a:pt x="1" y="2545"/>
                  </a:cubicBezTo>
                  <a:cubicBezTo>
                    <a:pt x="1" y="3912"/>
                    <a:pt x="951" y="4955"/>
                    <a:pt x="2203" y="5164"/>
                  </a:cubicBezTo>
                  <a:cubicBezTo>
                    <a:pt x="2411" y="5164"/>
                    <a:pt x="3083" y="4955"/>
                    <a:pt x="3083" y="4955"/>
                  </a:cubicBezTo>
                  <a:cubicBezTo>
                    <a:pt x="3848" y="4955"/>
                    <a:pt x="4821" y="4005"/>
                    <a:pt x="4821" y="2545"/>
                  </a:cubicBezTo>
                  <a:cubicBezTo>
                    <a:pt x="4821" y="1108"/>
                    <a:pt x="3848" y="320"/>
                    <a:pt x="2898" y="42"/>
                  </a:cubicBezTo>
                  <a:cubicBezTo>
                    <a:pt x="2898" y="42"/>
                    <a:pt x="2682" y="1"/>
                    <a:pt x="24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67" name="Google Shape;1467;p48"/>
            <p:cNvSpPr/>
            <p:nvPr/>
          </p:nvSpPr>
          <p:spPr>
            <a:xfrm>
              <a:off x="212974" y="2048149"/>
              <a:ext cx="99494" cy="166997"/>
            </a:xfrm>
            <a:custGeom>
              <a:rect b="b" l="l" r="r" t="t"/>
              <a:pathLst>
                <a:path extrusionOk="0" h="5215" w="3107">
                  <a:moveTo>
                    <a:pt x="487" y="0"/>
                  </a:moveTo>
                  <a:cubicBezTo>
                    <a:pt x="302" y="0"/>
                    <a:pt x="209" y="0"/>
                    <a:pt x="1" y="93"/>
                  </a:cubicBezTo>
                  <a:cubicBezTo>
                    <a:pt x="580" y="186"/>
                    <a:pt x="1067" y="371"/>
                    <a:pt x="1461" y="765"/>
                  </a:cubicBezTo>
                  <a:cubicBezTo>
                    <a:pt x="1947" y="1252"/>
                    <a:pt x="2225" y="1924"/>
                    <a:pt x="2225" y="2596"/>
                  </a:cubicBezTo>
                  <a:cubicBezTo>
                    <a:pt x="2225" y="3384"/>
                    <a:pt x="1947" y="4056"/>
                    <a:pt x="1461" y="4542"/>
                  </a:cubicBezTo>
                  <a:cubicBezTo>
                    <a:pt x="1067" y="4821"/>
                    <a:pt x="580" y="5122"/>
                    <a:pt x="1" y="5215"/>
                  </a:cubicBezTo>
                  <a:lnTo>
                    <a:pt x="487" y="5215"/>
                  </a:lnTo>
                  <a:cubicBezTo>
                    <a:pt x="1159" y="5215"/>
                    <a:pt x="1855" y="4913"/>
                    <a:pt x="2318" y="4542"/>
                  </a:cubicBezTo>
                  <a:cubicBezTo>
                    <a:pt x="2805" y="4056"/>
                    <a:pt x="3106" y="3384"/>
                    <a:pt x="3106" y="2596"/>
                  </a:cubicBezTo>
                  <a:cubicBezTo>
                    <a:pt x="3106" y="1924"/>
                    <a:pt x="2805" y="1252"/>
                    <a:pt x="2318" y="765"/>
                  </a:cubicBezTo>
                  <a:cubicBezTo>
                    <a:pt x="1855" y="278"/>
                    <a:pt x="1159" y="0"/>
                    <a:pt x="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68" name="Google Shape;1468;p48"/>
            <p:cNvSpPr/>
            <p:nvPr/>
          </p:nvSpPr>
          <p:spPr>
            <a:xfrm>
              <a:off x="241186" y="2086000"/>
              <a:ext cx="34168" cy="31350"/>
            </a:xfrm>
            <a:custGeom>
              <a:rect b="b" l="l" r="r" t="t"/>
              <a:pathLst>
                <a:path extrusionOk="0" h="979" w="1067">
                  <a:moveTo>
                    <a:pt x="814" y="0"/>
                  </a:moveTo>
                  <a:cubicBezTo>
                    <a:pt x="765" y="0"/>
                    <a:pt x="719" y="23"/>
                    <a:pt x="672" y="70"/>
                  </a:cubicBezTo>
                  <a:lnTo>
                    <a:pt x="93" y="649"/>
                  </a:lnTo>
                  <a:cubicBezTo>
                    <a:pt x="0" y="742"/>
                    <a:pt x="0" y="834"/>
                    <a:pt x="93" y="927"/>
                  </a:cubicBezTo>
                  <a:lnTo>
                    <a:pt x="278" y="927"/>
                  </a:lnTo>
                  <a:cubicBezTo>
                    <a:pt x="278" y="927"/>
                    <a:pt x="278" y="979"/>
                    <a:pt x="313" y="979"/>
                  </a:cubicBezTo>
                  <a:cubicBezTo>
                    <a:pt x="330" y="979"/>
                    <a:pt x="356" y="966"/>
                    <a:pt x="394" y="927"/>
                  </a:cubicBezTo>
                  <a:lnTo>
                    <a:pt x="974" y="348"/>
                  </a:lnTo>
                  <a:cubicBezTo>
                    <a:pt x="1066" y="255"/>
                    <a:pt x="1066" y="162"/>
                    <a:pt x="974" y="70"/>
                  </a:cubicBezTo>
                  <a:cubicBezTo>
                    <a:pt x="916" y="23"/>
                    <a:pt x="864" y="0"/>
                    <a:pt x="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69" name="Google Shape;1469;p48"/>
            <p:cNvSpPr/>
            <p:nvPr/>
          </p:nvSpPr>
          <p:spPr>
            <a:xfrm>
              <a:off x="241186" y="2145626"/>
              <a:ext cx="34168" cy="32407"/>
            </a:xfrm>
            <a:custGeom>
              <a:rect b="b" l="l" r="r" t="t"/>
              <a:pathLst>
                <a:path extrusionOk="0" h="1012" w="1067">
                  <a:moveTo>
                    <a:pt x="298" y="0"/>
                  </a:moveTo>
                  <a:cubicBezTo>
                    <a:pt x="224" y="0"/>
                    <a:pt x="158" y="66"/>
                    <a:pt x="93" y="131"/>
                  </a:cubicBezTo>
                  <a:cubicBezTo>
                    <a:pt x="0" y="224"/>
                    <a:pt x="0" y="224"/>
                    <a:pt x="0" y="340"/>
                  </a:cubicBezTo>
                  <a:lnTo>
                    <a:pt x="672" y="1012"/>
                  </a:lnTo>
                  <a:lnTo>
                    <a:pt x="974" y="1012"/>
                  </a:lnTo>
                  <a:cubicBezTo>
                    <a:pt x="1066" y="919"/>
                    <a:pt x="1066" y="803"/>
                    <a:pt x="974" y="711"/>
                  </a:cubicBezTo>
                  <a:lnTo>
                    <a:pt x="394" y="38"/>
                  </a:lnTo>
                  <a:cubicBezTo>
                    <a:pt x="360" y="11"/>
                    <a:pt x="328"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70" name="Google Shape;1470;p48"/>
            <p:cNvSpPr/>
            <p:nvPr/>
          </p:nvSpPr>
          <p:spPr>
            <a:xfrm>
              <a:off x="179575" y="2086000"/>
              <a:ext cx="33431" cy="31350"/>
            </a:xfrm>
            <a:custGeom>
              <a:rect b="b" l="l" r="r" t="t"/>
              <a:pathLst>
                <a:path extrusionOk="0" h="979" w="1044">
                  <a:moveTo>
                    <a:pt x="232" y="0"/>
                  </a:moveTo>
                  <a:cubicBezTo>
                    <a:pt x="186" y="0"/>
                    <a:pt x="140" y="23"/>
                    <a:pt x="93" y="70"/>
                  </a:cubicBezTo>
                  <a:cubicBezTo>
                    <a:pt x="1" y="162"/>
                    <a:pt x="1" y="255"/>
                    <a:pt x="93" y="348"/>
                  </a:cubicBezTo>
                  <a:lnTo>
                    <a:pt x="673" y="927"/>
                  </a:lnTo>
                  <a:cubicBezTo>
                    <a:pt x="704" y="966"/>
                    <a:pt x="724" y="979"/>
                    <a:pt x="738" y="979"/>
                  </a:cubicBezTo>
                  <a:cubicBezTo>
                    <a:pt x="765" y="979"/>
                    <a:pt x="765" y="927"/>
                    <a:pt x="765" y="927"/>
                  </a:cubicBezTo>
                  <a:lnTo>
                    <a:pt x="951" y="927"/>
                  </a:lnTo>
                  <a:cubicBezTo>
                    <a:pt x="1044" y="834"/>
                    <a:pt x="1044" y="742"/>
                    <a:pt x="951" y="649"/>
                  </a:cubicBezTo>
                  <a:lnTo>
                    <a:pt x="371" y="70"/>
                  </a:lnTo>
                  <a:cubicBezTo>
                    <a:pt x="325" y="23"/>
                    <a:pt x="279" y="0"/>
                    <a:pt x="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71" name="Google Shape;1471;p48"/>
            <p:cNvSpPr/>
            <p:nvPr/>
          </p:nvSpPr>
          <p:spPr>
            <a:xfrm>
              <a:off x="250088" y="2125324"/>
              <a:ext cx="31190" cy="15627"/>
            </a:xfrm>
            <a:custGeom>
              <a:rect b="b" l="l" r="r" t="t"/>
              <a:pathLst>
                <a:path extrusionOk="0" h="488" w="974">
                  <a:moveTo>
                    <a:pt x="209" y="0"/>
                  </a:moveTo>
                  <a:cubicBezTo>
                    <a:pt x="0" y="0"/>
                    <a:pt x="0" y="93"/>
                    <a:pt x="0" y="186"/>
                  </a:cubicBezTo>
                  <a:cubicBezTo>
                    <a:pt x="0" y="394"/>
                    <a:pt x="0" y="487"/>
                    <a:pt x="209" y="487"/>
                  </a:cubicBezTo>
                  <a:lnTo>
                    <a:pt x="788" y="487"/>
                  </a:lnTo>
                  <a:cubicBezTo>
                    <a:pt x="881" y="487"/>
                    <a:pt x="974" y="394"/>
                    <a:pt x="974" y="186"/>
                  </a:cubicBezTo>
                  <a:cubicBezTo>
                    <a:pt x="974" y="93"/>
                    <a:pt x="881" y="0"/>
                    <a:pt x="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72" name="Google Shape;1472;p48"/>
            <p:cNvSpPr/>
            <p:nvPr/>
          </p:nvSpPr>
          <p:spPr>
            <a:xfrm>
              <a:off x="172914" y="2125324"/>
              <a:ext cx="31190" cy="15627"/>
            </a:xfrm>
            <a:custGeom>
              <a:rect b="b" l="l" r="r" t="t"/>
              <a:pathLst>
                <a:path extrusionOk="0" h="488" w="974">
                  <a:moveTo>
                    <a:pt x="209" y="0"/>
                  </a:moveTo>
                  <a:cubicBezTo>
                    <a:pt x="93" y="0"/>
                    <a:pt x="0" y="93"/>
                    <a:pt x="0" y="186"/>
                  </a:cubicBezTo>
                  <a:cubicBezTo>
                    <a:pt x="0" y="394"/>
                    <a:pt x="93" y="487"/>
                    <a:pt x="209" y="487"/>
                  </a:cubicBezTo>
                  <a:lnTo>
                    <a:pt x="788" y="487"/>
                  </a:lnTo>
                  <a:cubicBezTo>
                    <a:pt x="973" y="487"/>
                    <a:pt x="973" y="394"/>
                    <a:pt x="973" y="186"/>
                  </a:cubicBezTo>
                  <a:cubicBezTo>
                    <a:pt x="973" y="93"/>
                    <a:pt x="973" y="0"/>
                    <a:pt x="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73" name="Google Shape;1473;p48"/>
            <p:cNvSpPr/>
            <p:nvPr/>
          </p:nvSpPr>
          <p:spPr>
            <a:xfrm>
              <a:off x="219667" y="2156482"/>
              <a:ext cx="15595" cy="30453"/>
            </a:xfrm>
            <a:custGeom>
              <a:rect b="b" l="l" r="r" t="t"/>
              <a:pathLst>
                <a:path extrusionOk="0" h="951" w="487">
                  <a:moveTo>
                    <a:pt x="278" y="1"/>
                  </a:moveTo>
                  <a:cubicBezTo>
                    <a:pt x="93" y="1"/>
                    <a:pt x="0" y="1"/>
                    <a:pt x="0" y="186"/>
                  </a:cubicBezTo>
                  <a:lnTo>
                    <a:pt x="0" y="766"/>
                  </a:lnTo>
                  <a:cubicBezTo>
                    <a:pt x="0" y="858"/>
                    <a:pt x="93" y="951"/>
                    <a:pt x="278" y="951"/>
                  </a:cubicBezTo>
                  <a:cubicBezTo>
                    <a:pt x="371" y="951"/>
                    <a:pt x="487" y="858"/>
                    <a:pt x="487" y="766"/>
                  </a:cubicBezTo>
                  <a:lnTo>
                    <a:pt x="487" y="186"/>
                  </a:lnTo>
                  <a:cubicBezTo>
                    <a:pt x="487" y="1"/>
                    <a:pt x="371" y="1"/>
                    <a:pt x="2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74" name="Google Shape;1474;p48"/>
            <p:cNvSpPr/>
            <p:nvPr/>
          </p:nvSpPr>
          <p:spPr>
            <a:xfrm>
              <a:off x="219667" y="2078571"/>
              <a:ext cx="15595" cy="31190"/>
            </a:xfrm>
            <a:custGeom>
              <a:rect b="b" l="l" r="r" t="t"/>
              <a:pathLst>
                <a:path extrusionOk="0" h="974" w="487">
                  <a:moveTo>
                    <a:pt x="278" y="0"/>
                  </a:moveTo>
                  <a:cubicBezTo>
                    <a:pt x="93" y="0"/>
                    <a:pt x="0" y="116"/>
                    <a:pt x="0" y="209"/>
                  </a:cubicBezTo>
                  <a:lnTo>
                    <a:pt x="0" y="788"/>
                  </a:lnTo>
                  <a:cubicBezTo>
                    <a:pt x="0" y="974"/>
                    <a:pt x="93" y="974"/>
                    <a:pt x="278" y="974"/>
                  </a:cubicBezTo>
                  <a:cubicBezTo>
                    <a:pt x="371" y="974"/>
                    <a:pt x="487" y="974"/>
                    <a:pt x="487" y="788"/>
                  </a:cubicBezTo>
                  <a:lnTo>
                    <a:pt x="487" y="209"/>
                  </a:lnTo>
                  <a:cubicBezTo>
                    <a:pt x="487" y="116"/>
                    <a:pt x="371" y="0"/>
                    <a:pt x="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75" name="Google Shape;1475;p48"/>
            <p:cNvSpPr/>
            <p:nvPr/>
          </p:nvSpPr>
          <p:spPr>
            <a:xfrm>
              <a:off x="179575" y="2146843"/>
              <a:ext cx="37146" cy="31190"/>
            </a:xfrm>
            <a:custGeom>
              <a:rect b="b" l="l" r="r" t="t"/>
              <a:pathLst>
                <a:path extrusionOk="0" h="974" w="1160">
                  <a:moveTo>
                    <a:pt x="673" y="0"/>
                  </a:moveTo>
                  <a:lnTo>
                    <a:pt x="93" y="673"/>
                  </a:lnTo>
                  <a:cubicBezTo>
                    <a:pt x="1" y="765"/>
                    <a:pt x="1" y="881"/>
                    <a:pt x="93" y="974"/>
                  </a:cubicBezTo>
                  <a:lnTo>
                    <a:pt x="371" y="974"/>
                  </a:lnTo>
                  <a:lnTo>
                    <a:pt x="1044" y="302"/>
                  </a:lnTo>
                  <a:cubicBezTo>
                    <a:pt x="1159" y="186"/>
                    <a:pt x="1044" y="186"/>
                    <a:pt x="951" y="93"/>
                  </a:cubicBezTo>
                  <a:cubicBezTo>
                    <a:pt x="858" y="0"/>
                    <a:pt x="765"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76" name="Google Shape;1476;p48"/>
            <p:cNvSpPr/>
            <p:nvPr/>
          </p:nvSpPr>
          <p:spPr>
            <a:xfrm>
              <a:off x="198148" y="2103805"/>
              <a:ext cx="58633" cy="58665"/>
            </a:xfrm>
            <a:custGeom>
              <a:rect b="b" l="l" r="r" t="t"/>
              <a:pathLst>
                <a:path extrusionOk="0" h="1832" w="1831">
                  <a:moveTo>
                    <a:pt x="950" y="0"/>
                  </a:moveTo>
                  <a:cubicBezTo>
                    <a:pt x="278" y="0"/>
                    <a:pt x="0" y="371"/>
                    <a:pt x="0" y="858"/>
                  </a:cubicBezTo>
                  <a:cubicBezTo>
                    <a:pt x="0" y="1437"/>
                    <a:pt x="278" y="1831"/>
                    <a:pt x="950" y="1831"/>
                  </a:cubicBezTo>
                  <a:cubicBezTo>
                    <a:pt x="1622" y="1831"/>
                    <a:pt x="1831" y="1437"/>
                    <a:pt x="1831" y="858"/>
                  </a:cubicBezTo>
                  <a:cubicBezTo>
                    <a:pt x="1831" y="371"/>
                    <a:pt x="1622" y="0"/>
                    <a:pt x="9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77" name="Google Shape;1477;p48"/>
            <p:cNvSpPr/>
            <p:nvPr/>
          </p:nvSpPr>
          <p:spPr>
            <a:xfrm>
              <a:off x="219667" y="2122346"/>
              <a:ext cx="18573" cy="18605"/>
            </a:xfrm>
            <a:custGeom>
              <a:rect b="b" l="l" r="r" t="t"/>
              <a:pathLst>
                <a:path extrusionOk="0" h="581" w="580">
                  <a:moveTo>
                    <a:pt x="278" y="1"/>
                  </a:moveTo>
                  <a:cubicBezTo>
                    <a:pt x="93" y="1"/>
                    <a:pt x="0" y="186"/>
                    <a:pt x="0" y="279"/>
                  </a:cubicBezTo>
                  <a:cubicBezTo>
                    <a:pt x="0" y="487"/>
                    <a:pt x="93" y="580"/>
                    <a:pt x="278" y="580"/>
                  </a:cubicBezTo>
                  <a:cubicBezTo>
                    <a:pt x="371" y="580"/>
                    <a:pt x="580" y="487"/>
                    <a:pt x="580" y="279"/>
                  </a:cubicBezTo>
                  <a:cubicBezTo>
                    <a:pt x="580" y="186"/>
                    <a:pt x="371" y="1"/>
                    <a:pt x="2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grpSp>
      <p:sp>
        <p:nvSpPr>
          <p:cNvPr id="1478" name="Google Shape;1478;p48"/>
          <p:cNvSpPr/>
          <p:nvPr/>
        </p:nvSpPr>
        <p:spPr>
          <a:xfrm>
            <a:off x="1260050" y="1311550"/>
            <a:ext cx="671100" cy="681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79" name="Google Shape;1479;p48"/>
          <p:cNvSpPr txBox="1"/>
          <p:nvPr>
            <p:ph idx="4294967295" type="title"/>
          </p:nvPr>
        </p:nvSpPr>
        <p:spPr>
          <a:xfrm>
            <a:off x="5046125" y="1417300"/>
            <a:ext cx="30174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212121"/>
                </a:solidFill>
                <a:latin typeface="Times New Roman"/>
                <a:ea typeface="Times New Roman"/>
                <a:cs typeface="Times New Roman"/>
                <a:sym typeface="Times New Roman"/>
              </a:rPr>
              <a:t>DRE</a:t>
            </a:r>
            <a:endParaRPr b="1" sz="2400">
              <a:solidFill>
                <a:srgbClr val="212121"/>
              </a:solidFill>
              <a:latin typeface="Times New Roman"/>
              <a:ea typeface="Times New Roman"/>
              <a:cs typeface="Times New Roman"/>
              <a:sym typeface="Times New Roman"/>
            </a:endParaRPr>
          </a:p>
        </p:txBody>
      </p:sp>
      <p:sp>
        <p:nvSpPr>
          <p:cNvPr id="1480" name="Google Shape;1480;p48"/>
          <p:cNvSpPr txBox="1"/>
          <p:nvPr>
            <p:ph idx="4294967295" type="subTitle"/>
          </p:nvPr>
        </p:nvSpPr>
        <p:spPr>
          <a:xfrm>
            <a:off x="5125125" y="1961825"/>
            <a:ext cx="2215500" cy="782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solidFill>
                  <a:srgbClr val="212121"/>
                </a:solidFill>
                <a:latin typeface="Times New Roman"/>
                <a:ea typeface="Times New Roman"/>
                <a:cs typeface="Times New Roman"/>
                <a:sym typeface="Times New Roman"/>
              </a:rPr>
              <a:t>Digital Rectal Examination</a:t>
            </a:r>
            <a:endParaRPr sz="1500">
              <a:solidFill>
                <a:srgbClr val="212121"/>
              </a:solidFill>
              <a:latin typeface="Times New Roman"/>
              <a:ea typeface="Times New Roman"/>
              <a:cs typeface="Times New Roman"/>
              <a:sym typeface="Times New Roman"/>
            </a:endParaRPr>
          </a:p>
        </p:txBody>
      </p:sp>
      <p:sp>
        <p:nvSpPr>
          <p:cNvPr id="1481" name="Google Shape;1481;p48"/>
          <p:cNvSpPr txBox="1"/>
          <p:nvPr>
            <p:ph idx="4294967295" type="title"/>
          </p:nvPr>
        </p:nvSpPr>
        <p:spPr>
          <a:xfrm>
            <a:off x="4957975" y="2996800"/>
            <a:ext cx="3512700" cy="60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212121"/>
                </a:solidFill>
                <a:latin typeface="Times New Roman"/>
                <a:ea typeface="Times New Roman"/>
                <a:cs typeface="Times New Roman"/>
                <a:sym typeface="Times New Roman"/>
              </a:rPr>
              <a:t>MRI Fusion Biopsy</a:t>
            </a:r>
            <a:endParaRPr b="1" sz="2400">
              <a:solidFill>
                <a:srgbClr val="212121"/>
              </a:solidFill>
              <a:latin typeface="Times New Roman"/>
              <a:ea typeface="Times New Roman"/>
              <a:cs typeface="Times New Roman"/>
              <a:sym typeface="Times New Roman"/>
            </a:endParaRPr>
          </a:p>
        </p:txBody>
      </p:sp>
      <p:sp>
        <p:nvSpPr>
          <p:cNvPr id="1482" name="Google Shape;1482;p48"/>
          <p:cNvSpPr txBox="1"/>
          <p:nvPr>
            <p:ph idx="4294967295" type="subTitle"/>
          </p:nvPr>
        </p:nvSpPr>
        <p:spPr>
          <a:xfrm>
            <a:off x="5055075" y="3493975"/>
            <a:ext cx="2425500" cy="1641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400">
                <a:solidFill>
                  <a:srgbClr val="202124"/>
                </a:solidFill>
                <a:latin typeface="Times New Roman"/>
                <a:ea typeface="Times New Roman"/>
                <a:cs typeface="Times New Roman"/>
                <a:sym typeface="Times New Roman"/>
              </a:rPr>
              <a:t>Combines the pictures from an MRI scan and an ultrasound to create a detailed 3-D image of the prostate.</a:t>
            </a:r>
            <a:endParaRPr sz="1200">
              <a:latin typeface="Times New Roman"/>
              <a:ea typeface="Times New Roman"/>
              <a:cs typeface="Times New Roman"/>
              <a:sym typeface="Times New Roman"/>
            </a:endParaRPr>
          </a:p>
        </p:txBody>
      </p:sp>
      <p:grpSp>
        <p:nvGrpSpPr>
          <p:cNvPr id="1483" name="Google Shape;1483;p48"/>
          <p:cNvGrpSpPr/>
          <p:nvPr/>
        </p:nvGrpSpPr>
        <p:grpSpPr>
          <a:xfrm>
            <a:off x="4472320" y="3108320"/>
            <a:ext cx="385652" cy="385662"/>
            <a:chOff x="5801188" y="3225873"/>
            <a:chExt cx="435666" cy="457922"/>
          </a:xfrm>
        </p:grpSpPr>
        <p:sp>
          <p:nvSpPr>
            <p:cNvPr id="1484" name="Google Shape;1484;p48"/>
            <p:cNvSpPr/>
            <p:nvPr/>
          </p:nvSpPr>
          <p:spPr>
            <a:xfrm>
              <a:off x="5801188" y="3389892"/>
              <a:ext cx="21551" cy="28244"/>
            </a:xfrm>
            <a:custGeom>
              <a:rect b="b" l="l" r="r" t="t"/>
              <a:pathLst>
                <a:path extrusionOk="0" h="882" w="673">
                  <a:moveTo>
                    <a:pt x="93" y="1"/>
                  </a:moveTo>
                  <a:cubicBezTo>
                    <a:pt x="1" y="1"/>
                    <a:pt x="1" y="93"/>
                    <a:pt x="1" y="186"/>
                  </a:cubicBezTo>
                  <a:lnTo>
                    <a:pt x="1" y="765"/>
                  </a:lnTo>
                  <a:cubicBezTo>
                    <a:pt x="1" y="765"/>
                    <a:pt x="1" y="881"/>
                    <a:pt x="93" y="881"/>
                  </a:cubicBezTo>
                  <a:lnTo>
                    <a:pt x="372" y="881"/>
                  </a:lnTo>
                  <a:lnTo>
                    <a:pt x="673" y="487"/>
                  </a:lnTo>
                  <a:lnTo>
                    <a:pt x="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85" name="Google Shape;1485;p48"/>
            <p:cNvSpPr/>
            <p:nvPr/>
          </p:nvSpPr>
          <p:spPr>
            <a:xfrm>
              <a:off x="5801188" y="3334237"/>
              <a:ext cx="21551" cy="28244"/>
            </a:xfrm>
            <a:custGeom>
              <a:rect b="b" l="l" r="r" t="t"/>
              <a:pathLst>
                <a:path extrusionOk="0" h="882" w="673">
                  <a:moveTo>
                    <a:pt x="93" y="0"/>
                  </a:moveTo>
                  <a:cubicBezTo>
                    <a:pt x="1" y="0"/>
                    <a:pt x="1" y="93"/>
                    <a:pt x="1" y="186"/>
                  </a:cubicBezTo>
                  <a:lnTo>
                    <a:pt x="1" y="765"/>
                  </a:lnTo>
                  <a:cubicBezTo>
                    <a:pt x="1" y="881"/>
                    <a:pt x="1" y="881"/>
                    <a:pt x="93" y="881"/>
                  </a:cubicBezTo>
                  <a:lnTo>
                    <a:pt x="372" y="881"/>
                  </a:lnTo>
                  <a:lnTo>
                    <a:pt x="673" y="487"/>
                  </a:lnTo>
                  <a:lnTo>
                    <a:pt x="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86" name="Google Shape;1486;p48"/>
            <p:cNvSpPr/>
            <p:nvPr/>
          </p:nvSpPr>
          <p:spPr>
            <a:xfrm>
              <a:off x="5813069" y="3281528"/>
              <a:ext cx="275361" cy="402267"/>
            </a:xfrm>
            <a:custGeom>
              <a:rect b="b" l="l" r="r" t="t"/>
              <a:pathLst>
                <a:path extrusionOk="0" h="12562" w="8599">
                  <a:moveTo>
                    <a:pt x="881" y="1"/>
                  </a:moveTo>
                  <a:cubicBezTo>
                    <a:pt x="394" y="1"/>
                    <a:pt x="1" y="395"/>
                    <a:pt x="1" y="789"/>
                  </a:cubicBezTo>
                  <a:lnTo>
                    <a:pt x="1" y="11681"/>
                  </a:lnTo>
                  <a:cubicBezTo>
                    <a:pt x="1" y="12168"/>
                    <a:pt x="394" y="12562"/>
                    <a:pt x="881" y="12562"/>
                  </a:cubicBezTo>
                  <a:lnTo>
                    <a:pt x="7834" y="12562"/>
                  </a:lnTo>
                  <a:cubicBezTo>
                    <a:pt x="8205" y="12562"/>
                    <a:pt x="8599" y="12168"/>
                    <a:pt x="8599" y="11681"/>
                  </a:cubicBezTo>
                  <a:lnTo>
                    <a:pt x="8599" y="789"/>
                  </a:lnTo>
                  <a:cubicBezTo>
                    <a:pt x="8599" y="395"/>
                    <a:pt x="8205" y="1"/>
                    <a:pt x="7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87" name="Google Shape;1487;p48"/>
            <p:cNvSpPr/>
            <p:nvPr/>
          </p:nvSpPr>
          <p:spPr>
            <a:xfrm>
              <a:off x="6038667" y="3281528"/>
              <a:ext cx="74260" cy="402267"/>
            </a:xfrm>
            <a:custGeom>
              <a:rect b="b" l="l" r="r" t="t"/>
              <a:pathLst>
                <a:path extrusionOk="0" h="12562" w="2319">
                  <a:moveTo>
                    <a:pt x="696" y="1"/>
                  </a:moveTo>
                  <a:cubicBezTo>
                    <a:pt x="1160" y="1"/>
                    <a:pt x="1554" y="395"/>
                    <a:pt x="1554" y="789"/>
                  </a:cubicBezTo>
                  <a:lnTo>
                    <a:pt x="1" y="4149"/>
                  </a:lnTo>
                  <a:lnTo>
                    <a:pt x="1554" y="11496"/>
                  </a:lnTo>
                  <a:lnTo>
                    <a:pt x="1554" y="11681"/>
                  </a:lnTo>
                  <a:cubicBezTo>
                    <a:pt x="1554" y="12168"/>
                    <a:pt x="1160" y="12562"/>
                    <a:pt x="696" y="12562"/>
                  </a:cubicBezTo>
                  <a:lnTo>
                    <a:pt x="1554" y="12562"/>
                  </a:lnTo>
                  <a:cubicBezTo>
                    <a:pt x="2040" y="12562"/>
                    <a:pt x="2318" y="12168"/>
                    <a:pt x="2318" y="11681"/>
                  </a:cubicBezTo>
                  <a:lnTo>
                    <a:pt x="2318" y="789"/>
                  </a:lnTo>
                  <a:cubicBezTo>
                    <a:pt x="2318" y="395"/>
                    <a:pt x="2040" y="1"/>
                    <a:pt x="15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88" name="Google Shape;1488;p48"/>
            <p:cNvSpPr/>
            <p:nvPr/>
          </p:nvSpPr>
          <p:spPr>
            <a:xfrm>
              <a:off x="5841281" y="3312718"/>
              <a:ext cx="247150" cy="342897"/>
            </a:xfrm>
            <a:custGeom>
              <a:rect b="b" l="l" r="r" t="t"/>
              <a:pathLst>
                <a:path extrusionOk="0" h="10708" w="7718">
                  <a:moveTo>
                    <a:pt x="7718" y="0"/>
                  </a:moveTo>
                  <a:lnTo>
                    <a:pt x="2503" y="93"/>
                  </a:lnTo>
                  <a:lnTo>
                    <a:pt x="0" y="672"/>
                  </a:lnTo>
                  <a:lnTo>
                    <a:pt x="0" y="10522"/>
                  </a:lnTo>
                  <a:cubicBezTo>
                    <a:pt x="0" y="10614"/>
                    <a:pt x="93" y="10707"/>
                    <a:pt x="93" y="10707"/>
                  </a:cubicBezTo>
                  <a:lnTo>
                    <a:pt x="3082" y="10707"/>
                  </a:lnTo>
                  <a:lnTo>
                    <a:pt x="3755" y="10244"/>
                  </a:lnTo>
                  <a:lnTo>
                    <a:pt x="4635" y="10707"/>
                  </a:lnTo>
                  <a:lnTo>
                    <a:pt x="7532" y="10707"/>
                  </a:lnTo>
                  <a:cubicBezTo>
                    <a:pt x="7625" y="10707"/>
                    <a:pt x="7718" y="10614"/>
                    <a:pt x="7718" y="10522"/>
                  </a:cubicBezTo>
                  <a:lnTo>
                    <a:pt x="7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89" name="Google Shape;1489;p48"/>
            <p:cNvSpPr/>
            <p:nvPr/>
          </p:nvSpPr>
          <p:spPr>
            <a:xfrm>
              <a:off x="5841281" y="3306762"/>
              <a:ext cx="247150" cy="43102"/>
            </a:xfrm>
            <a:custGeom>
              <a:rect b="b" l="l" r="r" t="t"/>
              <a:pathLst>
                <a:path extrusionOk="0" h="1346" w="7718">
                  <a:moveTo>
                    <a:pt x="93" y="1"/>
                  </a:moveTo>
                  <a:cubicBezTo>
                    <a:pt x="93" y="1"/>
                    <a:pt x="0" y="94"/>
                    <a:pt x="0" y="186"/>
                  </a:cubicBezTo>
                  <a:lnTo>
                    <a:pt x="0" y="858"/>
                  </a:lnTo>
                  <a:lnTo>
                    <a:pt x="3082" y="858"/>
                  </a:lnTo>
                  <a:lnTo>
                    <a:pt x="3755" y="1345"/>
                  </a:lnTo>
                  <a:lnTo>
                    <a:pt x="4635" y="858"/>
                  </a:lnTo>
                  <a:lnTo>
                    <a:pt x="7718" y="858"/>
                  </a:lnTo>
                  <a:lnTo>
                    <a:pt x="7718" y="186"/>
                  </a:lnTo>
                  <a:cubicBezTo>
                    <a:pt x="7718" y="94"/>
                    <a:pt x="7625" y="1"/>
                    <a:pt x="75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90" name="Google Shape;1490;p48"/>
            <p:cNvSpPr/>
            <p:nvPr/>
          </p:nvSpPr>
          <p:spPr>
            <a:xfrm>
              <a:off x="5905838" y="3510873"/>
              <a:ext cx="102440" cy="144742"/>
            </a:xfrm>
            <a:custGeom>
              <a:rect b="b" l="l" r="r" t="t"/>
              <a:pathLst>
                <a:path extrusionOk="0" h="4520" w="3199">
                  <a:moveTo>
                    <a:pt x="974" y="0"/>
                  </a:moveTo>
                  <a:cubicBezTo>
                    <a:pt x="487" y="0"/>
                    <a:pt x="93" y="371"/>
                    <a:pt x="0" y="858"/>
                  </a:cubicBezTo>
                  <a:cubicBezTo>
                    <a:pt x="0" y="1530"/>
                    <a:pt x="487" y="2016"/>
                    <a:pt x="1066" y="2016"/>
                  </a:cubicBezTo>
                  <a:lnTo>
                    <a:pt x="1066" y="4519"/>
                  </a:lnTo>
                  <a:lnTo>
                    <a:pt x="1739" y="4519"/>
                  </a:lnTo>
                  <a:lnTo>
                    <a:pt x="2318" y="2016"/>
                  </a:lnTo>
                  <a:cubicBezTo>
                    <a:pt x="2318" y="2016"/>
                    <a:pt x="3199" y="1530"/>
                    <a:pt x="3199" y="950"/>
                  </a:cubicBezTo>
                  <a:cubicBezTo>
                    <a:pt x="3115" y="430"/>
                    <a:pt x="2473" y="79"/>
                    <a:pt x="2207" y="79"/>
                  </a:cubicBezTo>
                  <a:cubicBezTo>
                    <a:pt x="2177" y="79"/>
                    <a:pt x="2152" y="83"/>
                    <a:pt x="2133" y="93"/>
                  </a:cubicBezTo>
                  <a:cubicBezTo>
                    <a:pt x="2040" y="93"/>
                    <a:pt x="2040" y="185"/>
                    <a:pt x="1947" y="278"/>
                  </a:cubicBezTo>
                  <a:lnTo>
                    <a:pt x="1739" y="278"/>
                  </a:lnTo>
                  <a:cubicBezTo>
                    <a:pt x="1553" y="93"/>
                    <a:pt x="1252" y="0"/>
                    <a:pt x="9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91" name="Google Shape;1491;p48"/>
            <p:cNvSpPr/>
            <p:nvPr/>
          </p:nvSpPr>
          <p:spPr>
            <a:xfrm>
              <a:off x="5905838" y="3334237"/>
              <a:ext cx="99462" cy="145478"/>
            </a:xfrm>
            <a:custGeom>
              <a:rect b="b" l="l" r="r" t="t"/>
              <a:pathLst>
                <a:path extrusionOk="0" h="4543" w="3106">
                  <a:moveTo>
                    <a:pt x="1066" y="0"/>
                  </a:moveTo>
                  <a:lnTo>
                    <a:pt x="1066" y="2619"/>
                  </a:lnTo>
                  <a:cubicBezTo>
                    <a:pt x="487" y="2619"/>
                    <a:pt x="0" y="3083"/>
                    <a:pt x="0" y="3662"/>
                  </a:cubicBezTo>
                  <a:cubicBezTo>
                    <a:pt x="93" y="4149"/>
                    <a:pt x="487" y="4543"/>
                    <a:pt x="974" y="4543"/>
                  </a:cubicBezTo>
                  <a:cubicBezTo>
                    <a:pt x="1252" y="4543"/>
                    <a:pt x="1553" y="4450"/>
                    <a:pt x="1739" y="4241"/>
                  </a:cubicBezTo>
                  <a:lnTo>
                    <a:pt x="1947" y="4241"/>
                  </a:lnTo>
                  <a:cubicBezTo>
                    <a:pt x="2040" y="4357"/>
                    <a:pt x="2040" y="4450"/>
                    <a:pt x="2133" y="4450"/>
                  </a:cubicBezTo>
                  <a:cubicBezTo>
                    <a:pt x="2411" y="4450"/>
                    <a:pt x="2990" y="4149"/>
                    <a:pt x="2990" y="3662"/>
                  </a:cubicBezTo>
                  <a:cubicBezTo>
                    <a:pt x="3106" y="3083"/>
                    <a:pt x="3106" y="2619"/>
                    <a:pt x="2527" y="2619"/>
                  </a:cubicBezTo>
                  <a:lnTo>
                    <a:pt x="17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92" name="Google Shape;1492;p48"/>
            <p:cNvSpPr/>
            <p:nvPr/>
          </p:nvSpPr>
          <p:spPr>
            <a:xfrm>
              <a:off x="6020126" y="3225873"/>
              <a:ext cx="192231" cy="207090"/>
            </a:xfrm>
            <a:custGeom>
              <a:rect b="b" l="l" r="r" t="t"/>
              <a:pathLst>
                <a:path extrusionOk="0" h="6467" w="6003">
                  <a:moveTo>
                    <a:pt x="487" y="1"/>
                  </a:moveTo>
                  <a:cubicBezTo>
                    <a:pt x="209" y="1"/>
                    <a:pt x="0" y="209"/>
                    <a:pt x="0" y="488"/>
                  </a:cubicBezTo>
                  <a:lnTo>
                    <a:pt x="0" y="4937"/>
                  </a:lnTo>
                  <a:cubicBezTo>
                    <a:pt x="0" y="5123"/>
                    <a:pt x="209" y="5308"/>
                    <a:pt x="487" y="5308"/>
                  </a:cubicBezTo>
                  <a:lnTo>
                    <a:pt x="1646" y="5308"/>
                  </a:lnTo>
                  <a:cubicBezTo>
                    <a:pt x="1947" y="5308"/>
                    <a:pt x="2133" y="5517"/>
                    <a:pt x="2133" y="5795"/>
                  </a:cubicBezTo>
                  <a:lnTo>
                    <a:pt x="2133" y="6467"/>
                  </a:lnTo>
                  <a:lnTo>
                    <a:pt x="3871" y="5517"/>
                  </a:lnTo>
                  <a:cubicBezTo>
                    <a:pt x="3963" y="5424"/>
                    <a:pt x="4172" y="5308"/>
                    <a:pt x="4357" y="5308"/>
                  </a:cubicBezTo>
                  <a:lnTo>
                    <a:pt x="5609" y="5308"/>
                  </a:lnTo>
                  <a:cubicBezTo>
                    <a:pt x="5794" y="5308"/>
                    <a:pt x="6003" y="5123"/>
                    <a:pt x="6003" y="4937"/>
                  </a:cubicBezTo>
                  <a:lnTo>
                    <a:pt x="6003" y="488"/>
                  </a:lnTo>
                  <a:cubicBezTo>
                    <a:pt x="6003" y="209"/>
                    <a:pt x="5794" y="1"/>
                    <a:pt x="5609"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93" name="Google Shape;1493;p48"/>
            <p:cNvSpPr/>
            <p:nvPr/>
          </p:nvSpPr>
          <p:spPr>
            <a:xfrm>
              <a:off x="6088398" y="3395816"/>
              <a:ext cx="71282" cy="52869"/>
            </a:xfrm>
            <a:custGeom>
              <a:rect b="b" l="l" r="r" t="t"/>
              <a:pathLst>
                <a:path extrusionOk="0" h="1651" w="2226">
                  <a:moveTo>
                    <a:pt x="1345" y="1"/>
                  </a:moveTo>
                  <a:cubicBezTo>
                    <a:pt x="1159" y="1"/>
                    <a:pt x="1067" y="117"/>
                    <a:pt x="974" y="210"/>
                  </a:cubicBezTo>
                  <a:lnTo>
                    <a:pt x="1" y="1160"/>
                  </a:lnTo>
                  <a:lnTo>
                    <a:pt x="1" y="1368"/>
                  </a:lnTo>
                  <a:cubicBezTo>
                    <a:pt x="1" y="1548"/>
                    <a:pt x="126" y="1650"/>
                    <a:pt x="265" y="1650"/>
                  </a:cubicBezTo>
                  <a:cubicBezTo>
                    <a:pt x="341" y="1650"/>
                    <a:pt x="422" y="1619"/>
                    <a:pt x="487" y="1554"/>
                  </a:cubicBezTo>
                  <a:lnTo>
                    <a:pt x="1831" y="210"/>
                  </a:lnTo>
                  <a:cubicBezTo>
                    <a:pt x="1924" y="117"/>
                    <a:pt x="2040" y="1"/>
                    <a:pt x="22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94" name="Google Shape;1494;p48"/>
            <p:cNvSpPr/>
            <p:nvPr/>
          </p:nvSpPr>
          <p:spPr>
            <a:xfrm>
              <a:off x="6196762" y="3225873"/>
              <a:ext cx="40092" cy="169975"/>
            </a:xfrm>
            <a:custGeom>
              <a:rect b="b" l="l" r="r" t="t"/>
              <a:pathLst>
                <a:path extrusionOk="0" h="5308" w="1252">
                  <a:moveTo>
                    <a:pt x="0" y="1"/>
                  </a:moveTo>
                  <a:cubicBezTo>
                    <a:pt x="185" y="1"/>
                    <a:pt x="394" y="209"/>
                    <a:pt x="394" y="488"/>
                  </a:cubicBezTo>
                  <a:lnTo>
                    <a:pt x="394" y="4937"/>
                  </a:lnTo>
                  <a:cubicBezTo>
                    <a:pt x="394" y="5123"/>
                    <a:pt x="185" y="5308"/>
                    <a:pt x="0" y="5308"/>
                  </a:cubicBezTo>
                  <a:lnTo>
                    <a:pt x="858" y="5308"/>
                  </a:lnTo>
                  <a:cubicBezTo>
                    <a:pt x="1066" y="5308"/>
                    <a:pt x="1252" y="5123"/>
                    <a:pt x="1252" y="4937"/>
                  </a:cubicBezTo>
                  <a:lnTo>
                    <a:pt x="1252" y="488"/>
                  </a:lnTo>
                  <a:cubicBezTo>
                    <a:pt x="1252" y="209"/>
                    <a:pt x="1066"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95" name="Google Shape;1495;p48"/>
            <p:cNvSpPr/>
            <p:nvPr/>
          </p:nvSpPr>
          <p:spPr>
            <a:xfrm>
              <a:off x="6054262" y="3346854"/>
              <a:ext cx="83899" cy="11912"/>
            </a:xfrm>
            <a:custGeom>
              <a:rect b="b" l="l" r="r" t="t"/>
              <a:pathLst>
                <a:path extrusionOk="0" h="372" w="2620">
                  <a:moveTo>
                    <a:pt x="302" y="0"/>
                  </a:moveTo>
                  <a:cubicBezTo>
                    <a:pt x="93" y="0"/>
                    <a:pt x="0" y="93"/>
                    <a:pt x="0" y="186"/>
                  </a:cubicBezTo>
                  <a:cubicBezTo>
                    <a:pt x="0" y="278"/>
                    <a:pt x="93" y="371"/>
                    <a:pt x="302" y="371"/>
                  </a:cubicBezTo>
                  <a:lnTo>
                    <a:pt x="2411" y="371"/>
                  </a:lnTo>
                  <a:cubicBezTo>
                    <a:pt x="2527" y="371"/>
                    <a:pt x="2619" y="278"/>
                    <a:pt x="2619" y="186"/>
                  </a:cubicBezTo>
                  <a:cubicBezTo>
                    <a:pt x="2619" y="93"/>
                    <a:pt x="2527" y="0"/>
                    <a:pt x="2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96" name="Google Shape;1496;p48"/>
            <p:cNvSpPr/>
            <p:nvPr/>
          </p:nvSpPr>
          <p:spPr>
            <a:xfrm>
              <a:off x="6054262" y="3318642"/>
              <a:ext cx="120981" cy="12649"/>
            </a:xfrm>
            <a:custGeom>
              <a:rect b="b" l="l" r="r" t="t"/>
              <a:pathLst>
                <a:path extrusionOk="0" h="395" w="3778">
                  <a:moveTo>
                    <a:pt x="302" y="1"/>
                  </a:moveTo>
                  <a:cubicBezTo>
                    <a:pt x="93" y="1"/>
                    <a:pt x="0" y="93"/>
                    <a:pt x="0" y="209"/>
                  </a:cubicBezTo>
                  <a:cubicBezTo>
                    <a:pt x="0" y="302"/>
                    <a:pt x="93" y="395"/>
                    <a:pt x="302" y="395"/>
                  </a:cubicBezTo>
                  <a:lnTo>
                    <a:pt x="3569" y="395"/>
                  </a:lnTo>
                  <a:cubicBezTo>
                    <a:pt x="3685" y="395"/>
                    <a:pt x="3778" y="302"/>
                    <a:pt x="3778" y="209"/>
                  </a:cubicBezTo>
                  <a:cubicBezTo>
                    <a:pt x="3778" y="93"/>
                    <a:pt x="3685" y="1"/>
                    <a:pt x="3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97" name="Google Shape;1497;p48"/>
            <p:cNvSpPr/>
            <p:nvPr/>
          </p:nvSpPr>
          <p:spPr>
            <a:xfrm>
              <a:off x="6054262" y="3291199"/>
              <a:ext cx="148456" cy="11912"/>
            </a:xfrm>
            <a:custGeom>
              <a:rect b="b" l="l" r="r" t="t"/>
              <a:pathLst>
                <a:path extrusionOk="0" h="372" w="4636">
                  <a:moveTo>
                    <a:pt x="302" y="0"/>
                  </a:moveTo>
                  <a:cubicBezTo>
                    <a:pt x="93" y="0"/>
                    <a:pt x="0" y="93"/>
                    <a:pt x="0" y="186"/>
                  </a:cubicBezTo>
                  <a:cubicBezTo>
                    <a:pt x="0" y="278"/>
                    <a:pt x="93" y="371"/>
                    <a:pt x="302" y="371"/>
                  </a:cubicBezTo>
                  <a:lnTo>
                    <a:pt x="4450" y="371"/>
                  </a:lnTo>
                  <a:cubicBezTo>
                    <a:pt x="4543" y="371"/>
                    <a:pt x="4635" y="278"/>
                    <a:pt x="4635" y="186"/>
                  </a:cubicBezTo>
                  <a:cubicBezTo>
                    <a:pt x="4635" y="93"/>
                    <a:pt x="4543" y="0"/>
                    <a:pt x="4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98" name="Google Shape;1498;p48"/>
            <p:cNvSpPr/>
            <p:nvPr/>
          </p:nvSpPr>
          <p:spPr>
            <a:xfrm>
              <a:off x="6054262" y="3262987"/>
              <a:ext cx="148456" cy="15627"/>
            </a:xfrm>
            <a:custGeom>
              <a:rect b="b" l="l" r="r" t="t"/>
              <a:pathLst>
                <a:path extrusionOk="0" h="488" w="4636">
                  <a:moveTo>
                    <a:pt x="302" y="1"/>
                  </a:moveTo>
                  <a:cubicBezTo>
                    <a:pt x="93" y="1"/>
                    <a:pt x="0" y="93"/>
                    <a:pt x="0" y="209"/>
                  </a:cubicBezTo>
                  <a:cubicBezTo>
                    <a:pt x="0" y="395"/>
                    <a:pt x="93" y="487"/>
                    <a:pt x="302" y="487"/>
                  </a:cubicBezTo>
                  <a:lnTo>
                    <a:pt x="4450" y="487"/>
                  </a:lnTo>
                  <a:cubicBezTo>
                    <a:pt x="4543" y="487"/>
                    <a:pt x="4635" y="395"/>
                    <a:pt x="4635" y="209"/>
                  </a:cubicBezTo>
                  <a:cubicBezTo>
                    <a:pt x="4635" y="93"/>
                    <a:pt x="4543" y="1"/>
                    <a:pt x="4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499" name="Google Shape;1499;p48"/>
            <p:cNvSpPr/>
            <p:nvPr/>
          </p:nvSpPr>
          <p:spPr>
            <a:xfrm>
              <a:off x="5961493" y="3510873"/>
              <a:ext cx="62380" cy="144742"/>
            </a:xfrm>
            <a:custGeom>
              <a:rect b="b" l="l" r="r" t="t"/>
              <a:pathLst>
                <a:path extrusionOk="0" h="4520" w="1948">
                  <a:moveTo>
                    <a:pt x="881" y="0"/>
                  </a:moveTo>
                  <a:cubicBezTo>
                    <a:pt x="789" y="0"/>
                    <a:pt x="580" y="0"/>
                    <a:pt x="395" y="93"/>
                  </a:cubicBezTo>
                  <a:cubicBezTo>
                    <a:pt x="789" y="185"/>
                    <a:pt x="974" y="579"/>
                    <a:pt x="974" y="858"/>
                  </a:cubicBezTo>
                  <a:cubicBezTo>
                    <a:pt x="1067" y="1530"/>
                    <a:pt x="580" y="2016"/>
                    <a:pt x="1" y="2016"/>
                  </a:cubicBezTo>
                  <a:lnTo>
                    <a:pt x="1" y="4519"/>
                  </a:lnTo>
                  <a:lnTo>
                    <a:pt x="881" y="4519"/>
                  </a:lnTo>
                  <a:lnTo>
                    <a:pt x="881" y="2016"/>
                  </a:lnTo>
                  <a:cubicBezTo>
                    <a:pt x="1461" y="2016"/>
                    <a:pt x="1947" y="1530"/>
                    <a:pt x="1831" y="858"/>
                  </a:cubicBezTo>
                  <a:cubicBezTo>
                    <a:pt x="1831" y="371"/>
                    <a:pt x="1461" y="0"/>
                    <a:pt x="8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500" name="Google Shape;1500;p48"/>
            <p:cNvSpPr/>
            <p:nvPr/>
          </p:nvSpPr>
          <p:spPr>
            <a:xfrm>
              <a:off x="5961493" y="3334237"/>
              <a:ext cx="62380" cy="145478"/>
            </a:xfrm>
            <a:custGeom>
              <a:rect b="b" l="l" r="r" t="t"/>
              <a:pathLst>
                <a:path extrusionOk="0" h="4543" w="1948">
                  <a:moveTo>
                    <a:pt x="1" y="0"/>
                  </a:moveTo>
                  <a:lnTo>
                    <a:pt x="1" y="2619"/>
                  </a:lnTo>
                  <a:cubicBezTo>
                    <a:pt x="580" y="2619"/>
                    <a:pt x="1067" y="3083"/>
                    <a:pt x="974" y="3662"/>
                  </a:cubicBezTo>
                  <a:cubicBezTo>
                    <a:pt x="974" y="3963"/>
                    <a:pt x="789" y="4357"/>
                    <a:pt x="395" y="4450"/>
                  </a:cubicBezTo>
                  <a:cubicBezTo>
                    <a:pt x="580" y="4543"/>
                    <a:pt x="789" y="4543"/>
                    <a:pt x="881" y="4543"/>
                  </a:cubicBezTo>
                  <a:cubicBezTo>
                    <a:pt x="1461" y="4543"/>
                    <a:pt x="1831" y="4149"/>
                    <a:pt x="1831" y="3662"/>
                  </a:cubicBezTo>
                  <a:cubicBezTo>
                    <a:pt x="1947" y="3083"/>
                    <a:pt x="1461" y="2619"/>
                    <a:pt x="881" y="2619"/>
                  </a:cubicBezTo>
                  <a:lnTo>
                    <a:pt x="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grpSp>
      <p:sp>
        <p:nvSpPr>
          <p:cNvPr id="1501" name="Google Shape;1501;p48"/>
          <p:cNvSpPr/>
          <p:nvPr/>
        </p:nvSpPr>
        <p:spPr>
          <a:xfrm>
            <a:off x="4329600" y="1311550"/>
            <a:ext cx="671100" cy="681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grpSp>
        <p:nvGrpSpPr>
          <p:cNvPr id="1502" name="Google Shape;1502;p48"/>
          <p:cNvGrpSpPr/>
          <p:nvPr/>
        </p:nvGrpSpPr>
        <p:grpSpPr>
          <a:xfrm>
            <a:off x="4517745" y="1459669"/>
            <a:ext cx="385662" cy="385662"/>
            <a:chOff x="964766" y="3225873"/>
            <a:chExt cx="457922" cy="457922"/>
          </a:xfrm>
        </p:grpSpPr>
        <p:sp>
          <p:nvSpPr>
            <p:cNvPr id="1503" name="Google Shape;1503;p48"/>
            <p:cNvSpPr/>
            <p:nvPr/>
          </p:nvSpPr>
          <p:spPr>
            <a:xfrm>
              <a:off x="998902" y="3241468"/>
              <a:ext cx="318400" cy="158095"/>
            </a:xfrm>
            <a:custGeom>
              <a:rect b="b" l="l" r="r" t="t"/>
              <a:pathLst>
                <a:path extrusionOk="0" h="4937" w="9943">
                  <a:moveTo>
                    <a:pt x="6373" y="1"/>
                  </a:moveTo>
                  <a:cubicBezTo>
                    <a:pt x="5794" y="1"/>
                    <a:pt x="5307" y="186"/>
                    <a:pt x="5006" y="580"/>
                  </a:cubicBezTo>
                  <a:cubicBezTo>
                    <a:pt x="4913" y="673"/>
                    <a:pt x="4821" y="673"/>
                    <a:pt x="4728" y="673"/>
                  </a:cubicBezTo>
                  <a:cubicBezTo>
                    <a:pt x="4542" y="580"/>
                    <a:pt x="4334" y="580"/>
                    <a:pt x="4148" y="580"/>
                  </a:cubicBezTo>
                  <a:cubicBezTo>
                    <a:pt x="3569" y="580"/>
                    <a:pt x="3082" y="765"/>
                    <a:pt x="2804" y="1159"/>
                  </a:cubicBezTo>
                  <a:cubicBezTo>
                    <a:pt x="2688" y="1252"/>
                    <a:pt x="2596" y="1252"/>
                    <a:pt x="2503" y="1252"/>
                  </a:cubicBezTo>
                  <a:cubicBezTo>
                    <a:pt x="2318" y="1159"/>
                    <a:pt x="2109" y="1159"/>
                    <a:pt x="1924" y="1159"/>
                  </a:cubicBezTo>
                  <a:cubicBezTo>
                    <a:pt x="950" y="1159"/>
                    <a:pt x="93" y="1924"/>
                    <a:pt x="0" y="2897"/>
                  </a:cubicBezTo>
                  <a:cubicBezTo>
                    <a:pt x="0" y="3963"/>
                    <a:pt x="858" y="4937"/>
                    <a:pt x="1924" y="4937"/>
                  </a:cubicBezTo>
                  <a:cubicBezTo>
                    <a:pt x="2410" y="4937"/>
                    <a:pt x="2897" y="4636"/>
                    <a:pt x="3268" y="4357"/>
                  </a:cubicBezTo>
                  <a:cubicBezTo>
                    <a:pt x="3351" y="4275"/>
                    <a:pt x="3422" y="4204"/>
                    <a:pt x="3489" y="4204"/>
                  </a:cubicBezTo>
                  <a:cubicBezTo>
                    <a:pt x="3516" y="4204"/>
                    <a:pt x="3543" y="4215"/>
                    <a:pt x="3569" y="4242"/>
                  </a:cubicBezTo>
                  <a:cubicBezTo>
                    <a:pt x="3754" y="4242"/>
                    <a:pt x="3963" y="4357"/>
                    <a:pt x="4148" y="4357"/>
                  </a:cubicBezTo>
                  <a:cubicBezTo>
                    <a:pt x="4635" y="4357"/>
                    <a:pt x="5122" y="4056"/>
                    <a:pt x="5493" y="3778"/>
                  </a:cubicBezTo>
                  <a:cubicBezTo>
                    <a:pt x="5585" y="3662"/>
                    <a:pt x="5701" y="3662"/>
                    <a:pt x="5794" y="3662"/>
                  </a:cubicBezTo>
                  <a:cubicBezTo>
                    <a:pt x="5979" y="3662"/>
                    <a:pt x="6165" y="3778"/>
                    <a:pt x="6373" y="3778"/>
                  </a:cubicBezTo>
                  <a:cubicBezTo>
                    <a:pt x="6559" y="3778"/>
                    <a:pt x="6744" y="3662"/>
                    <a:pt x="6953" y="3662"/>
                  </a:cubicBezTo>
                  <a:cubicBezTo>
                    <a:pt x="7045" y="3662"/>
                    <a:pt x="7138" y="3662"/>
                    <a:pt x="7231" y="3778"/>
                  </a:cubicBezTo>
                  <a:cubicBezTo>
                    <a:pt x="7439" y="3963"/>
                    <a:pt x="7717" y="4149"/>
                    <a:pt x="8111" y="4242"/>
                  </a:cubicBezTo>
                  <a:cubicBezTo>
                    <a:pt x="8173" y="4280"/>
                    <a:pt x="8248" y="4293"/>
                    <a:pt x="8323" y="4293"/>
                  </a:cubicBezTo>
                  <a:cubicBezTo>
                    <a:pt x="8474" y="4293"/>
                    <a:pt x="8629" y="4242"/>
                    <a:pt x="8691" y="4242"/>
                  </a:cubicBezTo>
                  <a:cubicBezTo>
                    <a:pt x="9641" y="3963"/>
                    <a:pt x="9942" y="3384"/>
                    <a:pt x="9850" y="2318"/>
                  </a:cubicBezTo>
                  <a:cubicBezTo>
                    <a:pt x="9757" y="1345"/>
                    <a:pt x="9757" y="1067"/>
                    <a:pt x="8783" y="673"/>
                  </a:cubicBezTo>
                  <a:cubicBezTo>
                    <a:pt x="8598" y="673"/>
                    <a:pt x="8297" y="580"/>
                    <a:pt x="8111" y="580"/>
                  </a:cubicBezTo>
                  <a:cubicBezTo>
                    <a:pt x="8111" y="673"/>
                    <a:pt x="8019" y="673"/>
                    <a:pt x="8019" y="673"/>
                  </a:cubicBezTo>
                  <a:cubicBezTo>
                    <a:pt x="7903" y="673"/>
                    <a:pt x="7810" y="673"/>
                    <a:pt x="7717" y="580"/>
                  </a:cubicBezTo>
                  <a:cubicBezTo>
                    <a:pt x="7323" y="186"/>
                    <a:pt x="6860" y="1"/>
                    <a:pt x="6373" y="1"/>
                  </a:cubicBezTo>
                  <a:close/>
                </a:path>
              </a:pathLst>
            </a:custGeom>
            <a:solidFill>
              <a:srgbClr val="FF83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04" name="Google Shape;1504;p48"/>
            <p:cNvSpPr/>
            <p:nvPr/>
          </p:nvSpPr>
          <p:spPr>
            <a:xfrm>
              <a:off x="1258637" y="3260009"/>
              <a:ext cx="77206" cy="121013"/>
            </a:xfrm>
            <a:custGeom>
              <a:rect b="b" l="l" r="r" t="t"/>
              <a:pathLst>
                <a:path extrusionOk="0" h="3779" w="2411">
                  <a:moveTo>
                    <a:pt x="0" y="1"/>
                  </a:moveTo>
                  <a:cubicBezTo>
                    <a:pt x="765" y="186"/>
                    <a:pt x="1437" y="882"/>
                    <a:pt x="1437" y="1739"/>
                  </a:cubicBezTo>
                  <a:cubicBezTo>
                    <a:pt x="1530" y="2712"/>
                    <a:pt x="858" y="3477"/>
                    <a:pt x="0" y="3663"/>
                  </a:cubicBezTo>
                  <a:cubicBezTo>
                    <a:pt x="186" y="3778"/>
                    <a:pt x="279" y="3778"/>
                    <a:pt x="487" y="3778"/>
                  </a:cubicBezTo>
                  <a:cubicBezTo>
                    <a:pt x="1530" y="3778"/>
                    <a:pt x="2411" y="2805"/>
                    <a:pt x="2318" y="1739"/>
                  </a:cubicBezTo>
                  <a:cubicBezTo>
                    <a:pt x="2225" y="766"/>
                    <a:pt x="1437" y="1"/>
                    <a:pt x="487" y="1"/>
                  </a:cubicBezTo>
                  <a:close/>
                </a:path>
              </a:pathLst>
            </a:custGeom>
            <a:solidFill>
              <a:srgbClr val="D52D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05" name="Google Shape;1505;p48"/>
            <p:cNvSpPr/>
            <p:nvPr/>
          </p:nvSpPr>
          <p:spPr>
            <a:xfrm>
              <a:off x="998902" y="3349832"/>
              <a:ext cx="111342" cy="188516"/>
            </a:xfrm>
            <a:custGeom>
              <a:rect b="b" l="l" r="r" t="t"/>
              <a:pathLst>
                <a:path extrusionOk="0" h="5887" w="3477">
                  <a:moveTo>
                    <a:pt x="1924" y="0"/>
                  </a:moveTo>
                  <a:cubicBezTo>
                    <a:pt x="858" y="0"/>
                    <a:pt x="0" y="858"/>
                    <a:pt x="0" y="1831"/>
                  </a:cubicBezTo>
                  <a:cubicBezTo>
                    <a:pt x="0" y="2225"/>
                    <a:pt x="93" y="2503"/>
                    <a:pt x="278" y="2804"/>
                  </a:cubicBezTo>
                  <a:cubicBezTo>
                    <a:pt x="371" y="2897"/>
                    <a:pt x="371" y="2990"/>
                    <a:pt x="278" y="3082"/>
                  </a:cubicBezTo>
                  <a:cubicBezTo>
                    <a:pt x="93" y="3384"/>
                    <a:pt x="0" y="3754"/>
                    <a:pt x="0" y="4056"/>
                  </a:cubicBezTo>
                  <a:cubicBezTo>
                    <a:pt x="0" y="4913"/>
                    <a:pt x="672" y="5701"/>
                    <a:pt x="1437" y="5887"/>
                  </a:cubicBezTo>
                  <a:lnTo>
                    <a:pt x="2016" y="5887"/>
                  </a:lnTo>
                  <a:cubicBezTo>
                    <a:pt x="2804" y="5608"/>
                    <a:pt x="3175" y="5122"/>
                    <a:pt x="3175" y="4056"/>
                  </a:cubicBezTo>
                  <a:cubicBezTo>
                    <a:pt x="3175" y="3754"/>
                    <a:pt x="3082" y="3384"/>
                    <a:pt x="2897" y="3082"/>
                  </a:cubicBezTo>
                  <a:lnTo>
                    <a:pt x="2897" y="2804"/>
                  </a:lnTo>
                  <a:cubicBezTo>
                    <a:pt x="3082" y="2503"/>
                    <a:pt x="3476" y="2225"/>
                    <a:pt x="3476" y="1831"/>
                  </a:cubicBezTo>
                  <a:cubicBezTo>
                    <a:pt x="3476" y="858"/>
                    <a:pt x="2897" y="0"/>
                    <a:pt x="1924" y="0"/>
                  </a:cubicBezTo>
                  <a:close/>
                </a:path>
              </a:pathLst>
            </a:custGeom>
            <a:solidFill>
              <a:srgbClr val="FF83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06" name="Google Shape;1506;p48"/>
            <p:cNvSpPr/>
            <p:nvPr/>
          </p:nvSpPr>
          <p:spPr>
            <a:xfrm>
              <a:off x="1044887" y="3349832"/>
              <a:ext cx="74260" cy="191495"/>
            </a:xfrm>
            <a:custGeom>
              <a:rect b="b" l="l" r="r" t="t"/>
              <a:pathLst>
                <a:path extrusionOk="0" h="5980" w="2319">
                  <a:moveTo>
                    <a:pt x="1" y="0"/>
                  </a:moveTo>
                  <a:cubicBezTo>
                    <a:pt x="882" y="185"/>
                    <a:pt x="1461" y="973"/>
                    <a:pt x="1461" y="1831"/>
                  </a:cubicBezTo>
                  <a:cubicBezTo>
                    <a:pt x="1461" y="2225"/>
                    <a:pt x="1368" y="2503"/>
                    <a:pt x="1160" y="2804"/>
                  </a:cubicBezTo>
                  <a:lnTo>
                    <a:pt x="1160" y="3082"/>
                  </a:lnTo>
                  <a:cubicBezTo>
                    <a:pt x="1368" y="3384"/>
                    <a:pt x="1461" y="3754"/>
                    <a:pt x="1461" y="4056"/>
                  </a:cubicBezTo>
                  <a:cubicBezTo>
                    <a:pt x="1461" y="4913"/>
                    <a:pt x="882" y="5701"/>
                    <a:pt x="1" y="5887"/>
                  </a:cubicBezTo>
                  <a:cubicBezTo>
                    <a:pt x="210" y="5887"/>
                    <a:pt x="302" y="5979"/>
                    <a:pt x="488" y="5979"/>
                  </a:cubicBezTo>
                  <a:cubicBezTo>
                    <a:pt x="1461" y="5979"/>
                    <a:pt x="2318" y="5122"/>
                    <a:pt x="2318" y="4056"/>
                  </a:cubicBezTo>
                  <a:cubicBezTo>
                    <a:pt x="2318" y="3754"/>
                    <a:pt x="2226" y="3384"/>
                    <a:pt x="2040" y="3082"/>
                  </a:cubicBezTo>
                  <a:lnTo>
                    <a:pt x="2040" y="2804"/>
                  </a:lnTo>
                  <a:cubicBezTo>
                    <a:pt x="2226" y="2503"/>
                    <a:pt x="2318" y="2225"/>
                    <a:pt x="2318" y="1831"/>
                  </a:cubicBezTo>
                  <a:cubicBezTo>
                    <a:pt x="2318" y="858"/>
                    <a:pt x="1461" y="0"/>
                    <a:pt x="488" y="0"/>
                  </a:cubicBezTo>
                  <a:close/>
                </a:path>
              </a:pathLst>
            </a:custGeom>
            <a:solidFill>
              <a:srgbClr val="D52D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07" name="Google Shape;1507;p48"/>
            <p:cNvSpPr/>
            <p:nvPr/>
          </p:nvSpPr>
          <p:spPr>
            <a:xfrm>
              <a:off x="1026346" y="3269680"/>
              <a:ext cx="278340" cy="101703"/>
            </a:xfrm>
            <a:custGeom>
              <a:rect b="b" l="l" r="r" t="t"/>
              <a:pathLst>
                <a:path extrusionOk="0" h="3176" w="8692">
                  <a:moveTo>
                    <a:pt x="5516" y="0"/>
                  </a:moveTo>
                  <a:cubicBezTo>
                    <a:pt x="5030" y="0"/>
                    <a:pt x="4728" y="186"/>
                    <a:pt x="4543" y="580"/>
                  </a:cubicBezTo>
                  <a:cubicBezTo>
                    <a:pt x="4450" y="765"/>
                    <a:pt x="4358" y="858"/>
                    <a:pt x="4265" y="858"/>
                  </a:cubicBezTo>
                  <a:cubicBezTo>
                    <a:pt x="4149" y="858"/>
                    <a:pt x="3964" y="858"/>
                    <a:pt x="3871" y="765"/>
                  </a:cubicBezTo>
                  <a:cubicBezTo>
                    <a:pt x="3685" y="672"/>
                    <a:pt x="3477" y="580"/>
                    <a:pt x="3291" y="580"/>
                  </a:cubicBezTo>
                  <a:cubicBezTo>
                    <a:pt x="2805" y="580"/>
                    <a:pt x="2527" y="765"/>
                    <a:pt x="2318" y="1159"/>
                  </a:cubicBezTo>
                  <a:cubicBezTo>
                    <a:pt x="2225" y="1344"/>
                    <a:pt x="2133" y="1344"/>
                    <a:pt x="2040" y="1437"/>
                  </a:cubicBezTo>
                  <a:cubicBezTo>
                    <a:pt x="1947" y="1437"/>
                    <a:pt x="1739" y="1437"/>
                    <a:pt x="1646" y="1344"/>
                  </a:cubicBezTo>
                  <a:cubicBezTo>
                    <a:pt x="1461" y="1252"/>
                    <a:pt x="1252" y="1159"/>
                    <a:pt x="1067" y="1159"/>
                  </a:cubicBezTo>
                  <a:cubicBezTo>
                    <a:pt x="487" y="1159"/>
                    <a:pt x="1" y="1530"/>
                    <a:pt x="1" y="2109"/>
                  </a:cubicBezTo>
                  <a:cubicBezTo>
                    <a:pt x="1" y="2688"/>
                    <a:pt x="487" y="3175"/>
                    <a:pt x="1067" y="3175"/>
                  </a:cubicBezTo>
                  <a:cubicBezTo>
                    <a:pt x="1461" y="3175"/>
                    <a:pt x="1831" y="2897"/>
                    <a:pt x="1947" y="2503"/>
                  </a:cubicBezTo>
                  <a:cubicBezTo>
                    <a:pt x="2040" y="2410"/>
                    <a:pt x="2133" y="2318"/>
                    <a:pt x="2225" y="2318"/>
                  </a:cubicBezTo>
                  <a:cubicBezTo>
                    <a:pt x="2281" y="2283"/>
                    <a:pt x="2330" y="2269"/>
                    <a:pt x="2374" y="2269"/>
                  </a:cubicBezTo>
                  <a:cubicBezTo>
                    <a:pt x="2478" y="2269"/>
                    <a:pt x="2554" y="2345"/>
                    <a:pt x="2619" y="2410"/>
                  </a:cubicBezTo>
                  <a:cubicBezTo>
                    <a:pt x="2805" y="2503"/>
                    <a:pt x="2990" y="2596"/>
                    <a:pt x="3291" y="2596"/>
                  </a:cubicBezTo>
                  <a:cubicBezTo>
                    <a:pt x="3685" y="2596"/>
                    <a:pt x="4056" y="2318"/>
                    <a:pt x="4149" y="1924"/>
                  </a:cubicBezTo>
                  <a:cubicBezTo>
                    <a:pt x="4265" y="1831"/>
                    <a:pt x="4358" y="1738"/>
                    <a:pt x="4450" y="1738"/>
                  </a:cubicBezTo>
                  <a:cubicBezTo>
                    <a:pt x="4506" y="1704"/>
                    <a:pt x="4553" y="1690"/>
                    <a:pt x="4595" y="1690"/>
                  </a:cubicBezTo>
                  <a:cubicBezTo>
                    <a:pt x="4693" y="1690"/>
                    <a:pt x="4763" y="1766"/>
                    <a:pt x="4844" y="1831"/>
                  </a:cubicBezTo>
                  <a:cubicBezTo>
                    <a:pt x="5030" y="1924"/>
                    <a:pt x="5215" y="2016"/>
                    <a:pt x="5516" y="2016"/>
                  </a:cubicBezTo>
                  <a:cubicBezTo>
                    <a:pt x="5702" y="2016"/>
                    <a:pt x="5887" y="1924"/>
                    <a:pt x="6096" y="1831"/>
                  </a:cubicBezTo>
                  <a:cubicBezTo>
                    <a:pt x="6161" y="1766"/>
                    <a:pt x="6271" y="1690"/>
                    <a:pt x="6363" y="1690"/>
                  </a:cubicBezTo>
                  <a:cubicBezTo>
                    <a:pt x="6403" y="1690"/>
                    <a:pt x="6439" y="1704"/>
                    <a:pt x="6466" y="1738"/>
                  </a:cubicBezTo>
                  <a:cubicBezTo>
                    <a:pt x="6582" y="1738"/>
                    <a:pt x="6675" y="1831"/>
                    <a:pt x="6768" y="1924"/>
                  </a:cubicBezTo>
                  <a:cubicBezTo>
                    <a:pt x="6953" y="2318"/>
                    <a:pt x="7254" y="2596"/>
                    <a:pt x="7741" y="2596"/>
                  </a:cubicBezTo>
                  <a:cubicBezTo>
                    <a:pt x="8205" y="2596"/>
                    <a:pt x="8691" y="2109"/>
                    <a:pt x="8691" y="1530"/>
                  </a:cubicBezTo>
                  <a:cubicBezTo>
                    <a:pt x="8691" y="1043"/>
                    <a:pt x="8205" y="580"/>
                    <a:pt x="7741" y="580"/>
                  </a:cubicBezTo>
                  <a:cubicBezTo>
                    <a:pt x="7440" y="580"/>
                    <a:pt x="7254" y="672"/>
                    <a:pt x="7046" y="765"/>
                  </a:cubicBezTo>
                  <a:cubicBezTo>
                    <a:pt x="6953" y="858"/>
                    <a:pt x="6860" y="858"/>
                    <a:pt x="6675" y="858"/>
                  </a:cubicBezTo>
                  <a:cubicBezTo>
                    <a:pt x="6582" y="858"/>
                    <a:pt x="6466" y="765"/>
                    <a:pt x="6374" y="580"/>
                  </a:cubicBezTo>
                  <a:cubicBezTo>
                    <a:pt x="6281" y="186"/>
                    <a:pt x="5887" y="0"/>
                    <a:pt x="5516" y="0"/>
                  </a:cubicBezTo>
                  <a:close/>
                </a:path>
              </a:pathLst>
            </a:custGeom>
            <a:solidFill>
              <a:srgbClr val="FFC1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08" name="Google Shape;1508;p48"/>
            <p:cNvSpPr/>
            <p:nvPr/>
          </p:nvSpPr>
          <p:spPr>
            <a:xfrm>
              <a:off x="1026346" y="3377275"/>
              <a:ext cx="65326" cy="136576"/>
            </a:xfrm>
            <a:custGeom>
              <a:rect b="b" l="l" r="r" t="t"/>
              <a:pathLst>
                <a:path extrusionOk="0" h="4265" w="2040">
                  <a:moveTo>
                    <a:pt x="1067" y="1"/>
                  </a:moveTo>
                  <a:cubicBezTo>
                    <a:pt x="487" y="1"/>
                    <a:pt x="1" y="395"/>
                    <a:pt x="1" y="974"/>
                  </a:cubicBezTo>
                  <a:cubicBezTo>
                    <a:pt x="1" y="1275"/>
                    <a:pt x="209" y="1553"/>
                    <a:pt x="395" y="1739"/>
                  </a:cubicBezTo>
                  <a:cubicBezTo>
                    <a:pt x="487" y="1855"/>
                    <a:pt x="580" y="1947"/>
                    <a:pt x="580" y="2133"/>
                  </a:cubicBezTo>
                  <a:cubicBezTo>
                    <a:pt x="580" y="2225"/>
                    <a:pt x="487" y="2318"/>
                    <a:pt x="395" y="2434"/>
                  </a:cubicBezTo>
                  <a:cubicBezTo>
                    <a:pt x="209" y="2619"/>
                    <a:pt x="1" y="2897"/>
                    <a:pt x="1" y="3199"/>
                  </a:cubicBezTo>
                  <a:cubicBezTo>
                    <a:pt x="1" y="3778"/>
                    <a:pt x="487" y="4265"/>
                    <a:pt x="1067" y="4265"/>
                  </a:cubicBezTo>
                  <a:cubicBezTo>
                    <a:pt x="1553" y="4265"/>
                    <a:pt x="2040" y="3778"/>
                    <a:pt x="2040" y="3199"/>
                  </a:cubicBezTo>
                  <a:cubicBezTo>
                    <a:pt x="2040" y="2897"/>
                    <a:pt x="1947" y="2619"/>
                    <a:pt x="1646" y="2434"/>
                  </a:cubicBezTo>
                  <a:cubicBezTo>
                    <a:pt x="1553" y="2318"/>
                    <a:pt x="1553" y="2225"/>
                    <a:pt x="1553" y="2133"/>
                  </a:cubicBezTo>
                  <a:cubicBezTo>
                    <a:pt x="1553" y="1947"/>
                    <a:pt x="1553" y="1855"/>
                    <a:pt x="1646" y="1739"/>
                  </a:cubicBezTo>
                  <a:cubicBezTo>
                    <a:pt x="1947" y="1553"/>
                    <a:pt x="2040" y="1275"/>
                    <a:pt x="2040" y="974"/>
                  </a:cubicBezTo>
                  <a:cubicBezTo>
                    <a:pt x="2040" y="395"/>
                    <a:pt x="1553" y="1"/>
                    <a:pt x="1067" y="1"/>
                  </a:cubicBezTo>
                  <a:close/>
                </a:path>
              </a:pathLst>
            </a:custGeom>
            <a:solidFill>
              <a:srgbClr val="FFC1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09" name="Google Shape;1509;p48"/>
            <p:cNvSpPr/>
            <p:nvPr/>
          </p:nvSpPr>
          <p:spPr>
            <a:xfrm>
              <a:off x="1283134" y="3278582"/>
              <a:ext cx="129883" cy="262745"/>
            </a:xfrm>
            <a:custGeom>
              <a:rect b="b" l="l" r="r" t="t"/>
              <a:pathLst>
                <a:path extrusionOk="0" h="8205" w="4056">
                  <a:moveTo>
                    <a:pt x="1460" y="0"/>
                  </a:moveTo>
                  <a:cubicBezTo>
                    <a:pt x="672" y="186"/>
                    <a:pt x="93" y="881"/>
                    <a:pt x="0" y="1738"/>
                  </a:cubicBezTo>
                  <a:cubicBezTo>
                    <a:pt x="0" y="2318"/>
                    <a:pt x="186" y="2804"/>
                    <a:pt x="580" y="3198"/>
                  </a:cubicBezTo>
                  <a:cubicBezTo>
                    <a:pt x="672" y="3291"/>
                    <a:pt x="672" y="3384"/>
                    <a:pt x="672" y="3477"/>
                  </a:cubicBezTo>
                  <a:cubicBezTo>
                    <a:pt x="580" y="3662"/>
                    <a:pt x="580" y="3871"/>
                    <a:pt x="580" y="4056"/>
                  </a:cubicBezTo>
                  <a:cubicBezTo>
                    <a:pt x="580" y="4450"/>
                    <a:pt x="672" y="4728"/>
                    <a:pt x="881" y="5029"/>
                  </a:cubicBezTo>
                  <a:lnTo>
                    <a:pt x="881" y="5307"/>
                  </a:lnTo>
                  <a:cubicBezTo>
                    <a:pt x="672" y="5609"/>
                    <a:pt x="580" y="5979"/>
                    <a:pt x="580" y="6281"/>
                  </a:cubicBezTo>
                  <a:cubicBezTo>
                    <a:pt x="580" y="7347"/>
                    <a:pt x="1460" y="8204"/>
                    <a:pt x="2503" y="8204"/>
                  </a:cubicBezTo>
                  <a:cubicBezTo>
                    <a:pt x="3476" y="8204"/>
                    <a:pt x="4056" y="7347"/>
                    <a:pt x="4056" y="6281"/>
                  </a:cubicBezTo>
                  <a:cubicBezTo>
                    <a:pt x="4056" y="5979"/>
                    <a:pt x="3963" y="5609"/>
                    <a:pt x="3778" y="5307"/>
                  </a:cubicBezTo>
                  <a:lnTo>
                    <a:pt x="3778" y="5029"/>
                  </a:lnTo>
                  <a:cubicBezTo>
                    <a:pt x="3963" y="4728"/>
                    <a:pt x="4056" y="4450"/>
                    <a:pt x="4056" y="4056"/>
                  </a:cubicBezTo>
                  <a:cubicBezTo>
                    <a:pt x="4056" y="3569"/>
                    <a:pt x="3870" y="3198"/>
                    <a:pt x="3569" y="2897"/>
                  </a:cubicBezTo>
                  <a:cubicBezTo>
                    <a:pt x="3476" y="2804"/>
                    <a:pt x="3384" y="2619"/>
                    <a:pt x="3384" y="2503"/>
                  </a:cubicBezTo>
                  <a:cubicBezTo>
                    <a:pt x="3476" y="2318"/>
                    <a:pt x="3476" y="2132"/>
                    <a:pt x="3476" y="1924"/>
                  </a:cubicBezTo>
                  <a:cubicBezTo>
                    <a:pt x="3476" y="881"/>
                    <a:pt x="3198" y="186"/>
                    <a:pt x="2132" y="186"/>
                  </a:cubicBezTo>
                  <a:cubicBezTo>
                    <a:pt x="2040" y="186"/>
                    <a:pt x="1646" y="0"/>
                    <a:pt x="1460" y="0"/>
                  </a:cubicBezTo>
                  <a:close/>
                </a:path>
              </a:pathLst>
            </a:custGeom>
            <a:solidFill>
              <a:srgbClr val="FF83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10" name="Google Shape;1510;p48"/>
            <p:cNvSpPr/>
            <p:nvPr/>
          </p:nvSpPr>
          <p:spPr>
            <a:xfrm>
              <a:off x="1329887" y="3278582"/>
              <a:ext cx="92801" cy="262745"/>
            </a:xfrm>
            <a:custGeom>
              <a:rect b="b" l="l" r="r" t="t"/>
              <a:pathLst>
                <a:path extrusionOk="0" h="8205" w="2898">
                  <a:moveTo>
                    <a:pt x="0" y="0"/>
                  </a:moveTo>
                  <a:cubicBezTo>
                    <a:pt x="858" y="186"/>
                    <a:pt x="1437" y="974"/>
                    <a:pt x="1437" y="1831"/>
                  </a:cubicBezTo>
                  <a:cubicBezTo>
                    <a:pt x="1437" y="2040"/>
                    <a:pt x="1437" y="2225"/>
                    <a:pt x="1344" y="2410"/>
                  </a:cubicBezTo>
                  <a:cubicBezTo>
                    <a:pt x="1344" y="2503"/>
                    <a:pt x="1344" y="2619"/>
                    <a:pt x="1437" y="2712"/>
                  </a:cubicBezTo>
                  <a:cubicBezTo>
                    <a:pt x="1831" y="3083"/>
                    <a:pt x="2016" y="3569"/>
                    <a:pt x="2016" y="4056"/>
                  </a:cubicBezTo>
                  <a:cubicBezTo>
                    <a:pt x="2016" y="4450"/>
                    <a:pt x="1924" y="4728"/>
                    <a:pt x="1738" y="5029"/>
                  </a:cubicBezTo>
                  <a:lnTo>
                    <a:pt x="1738" y="5307"/>
                  </a:lnTo>
                  <a:cubicBezTo>
                    <a:pt x="1924" y="5609"/>
                    <a:pt x="2016" y="5979"/>
                    <a:pt x="2016" y="6281"/>
                  </a:cubicBezTo>
                  <a:cubicBezTo>
                    <a:pt x="2016" y="7138"/>
                    <a:pt x="1437" y="7926"/>
                    <a:pt x="580" y="8112"/>
                  </a:cubicBezTo>
                  <a:cubicBezTo>
                    <a:pt x="765" y="8112"/>
                    <a:pt x="858" y="8204"/>
                    <a:pt x="1043" y="8204"/>
                  </a:cubicBezTo>
                  <a:cubicBezTo>
                    <a:pt x="2016" y="8204"/>
                    <a:pt x="2897" y="7347"/>
                    <a:pt x="2897" y="6281"/>
                  </a:cubicBezTo>
                  <a:cubicBezTo>
                    <a:pt x="2897" y="5979"/>
                    <a:pt x="2781" y="5609"/>
                    <a:pt x="2596" y="5307"/>
                  </a:cubicBezTo>
                  <a:lnTo>
                    <a:pt x="2596" y="5029"/>
                  </a:lnTo>
                  <a:cubicBezTo>
                    <a:pt x="2781" y="4728"/>
                    <a:pt x="2897" y="4450"/>
                    <a:pt x="2897" y="4056"/>
                  </a:cubicBezTo>
                  <a:cubicBezTo>
                    <a:pt x="2897" y="3569"/>
                    <a:pt x="2689" y="3083"/>
                    <a:pt x="2318" y="2712"/>
                  </a:cubicBezTo>
                  <a:cubicBezTo>
                    <a:pt x="2202" y="2619"/>
                    <a:pt x="2202" y="2503"/>
                    <a:pt x="2202" y="2410"/>
                  </a:cubicBezTo>
                  <a:cubicBezTo>
                    <a:pt x="2318" y="2225"/>
                    <a:pt x="2318" y="2040"/>
                    <a:pt x="2318" y="1831"/>
                  </a:cubicBezTo>
                  <a:cubicBezTo>
                    <a:pt x="2318" y="881"/>
                    <a:pt x="1437" y="0"/>
                    <a:pt x="464" y="0"/>
                  </a:cubicBezTo>
                  <a:close/>
                </a:path>
              </a:pathLst>
            </a:custGeom>
            <a:solidFill>
              <a:srgbClr val="D52D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11" name="Google Shape;1511;p48"/>
            <p:cNvSpPr/>
            <p:nvPr/>
          </p:nvSpPr>
          <p:spPr>
            <a:xfrm>
              <a:off x="1311314" y="3306762"/>
              <a:ext cx="83162" cy="207090"/>
            </a:xfrm>
            <a:custGeom>
              <a:rect b="b" l="l" r="r" t="t"/>
              <a:pathLst>
                <a:path extrusionOk="0" h="6467" w="2597">
                  <a:moveTo>
                    <a:pt x="1044" y="1"/>
                  </a:moveTo>
                  <a:cubicBezTo>
                    <a:pt x="464" y="1"/>
                    <a:pt x="1" y="372"/>
                    <a:pt x="1" y="951"/>
                  </a:cubicBezTo>
                  <a:cubicBezTo>
                    <a:pt x="1" y="1345"/>
                    <a:pt x="279" y="1739"/>
                    <a:pt x="673" y="1924"/>
                  </a:cubicBezTo>
                  <a:cubicBezTo>
                    <a:pt x="766" y="1924"/>
                    <a:pt x="858" y="2110"/>
                    <a:pt x="858" y="2203"/>
                  </a:cubicBezTo>
                  <a:cubicBezTo>
                    <a:pt x="858" y="2318"/>
                    <a:pt x="858" y="2504"/>
                    <a:pt x="766" y="2597"/>
                  </a:cubicBezTo>
                  <a:cubicBezTo>
                    <a:pt x="673" y="2782"/>
                    <a:pt x="580" y="2991"/>
                    <a:pt x="580" y="3176"/>
                  </a:cubicBezTo>
                  <a:cubicBezTo>
                    <a:pt x="580" y="3477"/>
                    <a:pt x="673" y="3755"/>
                    <a:pt x="951" y="3941"/>
                  </a:cubicBezTo>
                  <a:cubicBezTo>
                    <a:pt x="1044" y="4057"/>
                    <a:pt x="1044" y="4149"/>
                    <a:pt x="1044" y="4335"/>
                  </a:cubicBezTo>
                  <a:cubicBezTo>
                    <a:pt x="1044" y="4427"/>
                    <a:pt x="1044" y="4520"/>
                    <a:pt x="951" y="4636"/>
                  </a:cubicBezTo>
                  <a:cubicBezTo>
                    <a:pt x="673" y="4821"/>
                    <a:pt x="580" y="5099"/>
                    <a:pt x="580" y="5401"/>
                  </a:cubicBezTo>
                  <a:cubicBezTo>
                    <a:pt x="580" y="5980"/>
                    <a:pt x="1044" y="6467"/>
                    <a:pt x="1623" y="6467"/>
                  </a:cubicBezTo>
                  <a:cubicBezTo>
                    <a:pt x="2110" y="6467"/>
                    <a:pt x="2596" y="5980"/>
                    <a:pt x="2596" y="5401"/>
                  </a:cubicBezTo>
                  <a:cubicBezTo>
                    <a:pt x="2596" y="5099"/>
                    <a:pt x="2504" y="4821"/>
                    <a:pt x="2202" y="4636"/>
                  </a:cubicBezTo>
                  <a:cubicBezTo>
                    <a:pt x="2110" y="4520"/>
                    <a:pt x="2110" y="4427"/>
                    <a:pt x="2110" y="4335"/>
                  </a:cubicBezTo>
                  <a:cubicBezTo>
                    <a:pt x="2110" y="4149"/>
                    <a:pt x="2110" y="4057"/>
                    <a:pt x="2202" y="3941"/>
                  </a:cubicBezTo>
                  <a:cubicBezTo>
                    <a:pt x="2504" y="3755"/>
                    <a:pt x="2596" y="3477"/>
                    <a:pt x="2596" y="3176"/>
                  </a:cubicBezTo>
                  <a:cubicBezTo>
                    <a:pt x="2596" y="2782"/>
                    <a:pt x="2411" y="2411"/>
                    <a:pt x="2017" y="2318"/>
                  </a:cubicBezTo>
                  <a:cubicBezTo>
                    <a:pt x="1832" y="2203"/>
                    <a:pt x="1739" y="2110"/>
                    <a:pt x="1739" y="2017"/>
                  </a:cubicBezTo>
                  <a:cubicBezTo>
                    <a:pt x="1739" y="1832"/>
                    <a:pt x="1739" y="1739"/>
                    <a:pt x="1832" y="1623"/>
                  </a:cubicBezTo>
                  <a:cubicBezTo>
                    <a:pt x="1924" y="1438"/>
                    <a:pt x="2017" y="1252"/>
                    <a:pt x="2017" y="951"/>
                  </a:cubicBezTo>
                  <a:cubicBezTo>
                    <a:pt x="2017" y="372"/>
                    <a:pt x="1530" y="1"/>
                    <a:pt x="1044" y="1"/>
                  </a:cubicBezTo>
                  <a:close/>
                </a:path>
              </a:pathLst>
            </a:custGeom>
            <a:solidFill>
              <a:srgbClr val="FFC1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12" name="Google Shape;1512;p48"/>
            <p:cNvSpPr/>
            <p:nvPr/>
          </p:nvSpPr>
          <p:spPr>
            <a:xfrm>
              <a:off x="1140634" y="3492300"/>
              <a:ext cx="244940" cy="191495"/>
            </a:xfrm>
            <a:custGeom>
              <a:rect b="b" l="l" r="r" t="t"/>
              <a:pathLst>
                <a:path extrusionOk="0" h="5980" w="7649">
                  <a:moveTo>
                    <a:pt x="4172" y="1"/>
                  </a:moveTo>
                  <a:cubicBezTo>
                    <a:pt x="3593" y="1"/>
                    <a:pt x="3106" y="186"/>
                    <a:pt x="2805" y="580"/>
                  </a:cubicBezTo>
                  <a:cubicBezTo>
                    <a:pt x="2712" y="673"/>
                    <a:pt x="2619" y="673"/>
                    <a:pt x="2527" y="673"/>
                  </a:cubicBezTo>
                  <a:cubicBezTo>
                    <a:pt x="2318" y="580"/>
                    <a:pt x="2133" y="580"/>
                    <a:pt x="1947" y="580"/>
                  </a:cubicBezTo>
                  <a:cubicBezTo>
                    <a:pt x="881" y="580"/>
                    <a:pt x="1" y="1345"/>
                    <a:pt x="1" y="2411"/>
                  </a:cubicBezTo>
                  <a:cubicBezTo>
                    <a:pt x="1" y="2990"/>
                    <a:pt x="302" y="3570"/>
                    <a:pt x="789" y="3848"/>
                  </a:cubicBezTo>
                  <a:cubicBezTo>
                    <a:pt x="789" y="3940"/>
                    <a:pt x="789" y="3940"/>
                    <a:pt x="881" y="4056"/>
                  </a:cubicBezTo>
                  <a:lnTo>
                    <a:pt x="974" y="5586"/>
                  </a:lnTo>
                  <a:cubicBezTo>
                    <a:pt x="1067" y="5794"/>
                    <a:pt x="1275" y="5980"/>
                    <a:pt x="1461" y="5980"/>
                  </a:cubicBezTo>
                  <a:lnTo>
                    <a:pt x="1646" y="5980"/>
                  </a:lnTo>
                  <a:cubicBezTo>
                    <a:pt x="1855" y="5980"/>
                    <a:pt x="2040" y="5794"/>
                    <a:pt x="2040" y="5586"/>
                  </a:cubicBezTo>
                  <a:lnTo>
                    <a:pt x="2619" y="4056"/>
                  </a:lnTo>
                  <a:cubicBezTo>
                    <a:pt x="2619" y="3940"/>
                    <a:pt x="2619" y="3848"/>
                    <a:pt x="2712" y="3848"/>
                  </a:cubicBezTo>
                  <a:cubicBezTo>
                    <a:pt x="2712" y="3755"/>
                    <a:pt x="3199" y="3755"/>
                    <a:pt x="3291" y="3662"/>
                  </a:cubicBezTo>
                  <a:cubicBezTo>
                    <a:pt x="3353" y="3662"/>
                    <a:pt x="3415" y="3621"/>
                    <a:pt x="3484" y="3621"/>
                  </a:cubicBezTo>
                  <a:cubicBezTo>
                    <a:pt x="3518" y="3621"/>
                    <a:pt x="3554" y="3631"/>
                    <a:pt x="3593" y="3662"/>
                  </a:cubicBezTo>
                  <a:cubicBezTo>
                    <a:pt x="3778" y="3662"/>
                    <a:pt x="3964" y="3755"/>
                    <a:pt x="4172" y="3755"/>
                  </a:cubicBezTo>
                  <a:cubicBezTo>
                    <a:pt x="4450" y="3755"/>
                    <a:pt x="4844" y="3662"/>
                    <a:pt x="5122" y="3477"/>
                  </a:cubicBezTo>
                  <a:cubicBezTo>
                    <a:pt x="5169" y="3419"/>
                    <a:pt x="5221" y="3390"/>
                    <a:pt x="5273" y="3390"/>
                  </a:cubicBezTo>
                  <a:cubicBezTo>
                    <a:pt x="5325" y="3390"/>
                    <a:pt x="5377" y="3419"/>
                    <a:pt x="5424" y="3477"/>
                  </a:cubicBezTo>
                  <a:cubicBezTo>
                    <a:pt x="5516" y="3570"/>
                    <a:pt x="5702" y="3662"/>
                    <a:pt x="5910" y="3662"/>
                  </a:cubicBezTo>
                  <a:cubicBezTo>
                    <a:pt x="6096" y="3662"/>
                    <a:pt x="6281" y="3570"/>
                    <a:pt x="6490" y="3570"/>
                  </a:cubicBezTo>
                  <a:cubicBezTo>
                    <a:pt x="7069" y="3477"/>
                    <a:pt x="7648" y="2898"/>
                    <a:pt x="7648" y="1831"/>
                  </a:cubicBezTo>
                  <a:cubicBezTo>
                    <a:pt x="7648" y="858"/>
                    <a:pt x="6768" y="186"/>
                    <a:pt x="6374" y="93"/>
                  </a:cubicBezTo>
                  <a:cubicBezTo>
                    <a:pt x="6281" y="93"/>
                    <a:pt x="6096" y="1"/>
                    <a:pt x="5910" y="1"/>
                  </a:cubicBezTo>
                  <a:cubicBezTo>
                    <a:pt x="5702" y="93"/>
                    <a:pt x="5516" y="186"/>
                    <a:pt x="5424" y="279"/>
                  </a:cubicBezTo>
                  <a:lnTo>
                    <a:pt x="5122" y="279"/>
                  </a:lnTo>
                  <a:cubicBezTo>
                    <a:pt x="4844" y="93"/>
                    <a:pt x="4450" y="1"/>
                    <a:pt x="4172" y="1"/>
                  </a:cubicBezTo>
                  <a:close/>
                </a:path>
              </a:pathLst>
            </a:custGeom>
            <a:solidFill>
              <a:srgbClr val="FF83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13" name="Google Shape;1513;p48"/>
            <p:cNvSpPr/>
            <p:nvPr/>
          </p:nvSpPr>
          <p:spPr>
            <a:xfrm>
              <a:off x="1190365" y="3608254"/>
              <a:ext cx="55687" cy="75541"/>
            </a:xfrm>
            <a:custGeom>
              <a:rect b="b" l="l" r="r" t="t"/>
              <a:pathLst>
                <a:path extrusionOk="0" h="2359" w="1739">
                  <a:moveTo>
                    <a:pt x="1066" y="0"/>
                  </a:moveTo>
                  <a:cubicBezTo>
                    <a:pt x="1005" y="0"/>
                    <a:pt x="943" y="41"/>
                    <a:pt x="881" y="41"/>
                  </a:cubicBezTo>
                  <a:cubicBezTo>
                    <a:pt x="765" y="134"/>
                    <a:pt x="765" y="227"/>
                    <a:pt x="672" y="227"/>
                  </a:cubicBezTo>
                  <a:cubicBezTo>
                    <a:pt x="580" y="319"/>
                    <a:pt x="580" y="319"/>
                    <a:pt x="580" y="435"/>
                  </a:cubicBezTo>
                  <a:lnTo>
                    <a:pt x="394" y="1965"/>
                  </a:lnTo>
                  <a:cubicBezTo>
                    <a:pt x="394" y="2173"/>
                    <a:pt x="186" y="2359"/>
                    <a:pt x="0" y="2359"/>
                  </a:cubicBezTo>
                  <a:lnTo>
                    <a:pt x="881" y="2359"/>
                  </a:lnTo>
                  <a:cubicBezTo>
                    <a:pt x="1066" y="2359"/>
                    <a:pt x="1252" y="2173"/>
                    <a:pt x="1252" y="1965"/>
                  </a:cubicBezTo>
                  <a:lnTo>
                    <a:pt x="1460" y="435"/>
                  </a:lnTo>
                  <a:cubicBezTo>
                    <a:pt x="1460" y="319"/>
                    <a:pt x="1460" y="319"/>
                    <a:pt x="1553" y="227"/>
                  </a:cubicBezTo>
                  <a:cubicBezTo>
                    <a:pt x="1553" y="227"/>
                    <a:pt x="1646" y="134"/>
                    <a:pt x="1738" y="134"/>
                  </a:cubicBezTo>
                  <a:cubicBezTo>
                    <a:pt x="1553" y="134"/>
                    <a:pt x="1344" y="41"/>
                    <a:pt x="1159" y="41"/>
                  </a:cubicBezTo>
                  <a:cubicBezTo>
                    <a:pt x="1128" y="10"/>
                    <a:pt x="1097" y="0"/>
                    <a:pt x="1066" y="0"/>
                  </a:cubicBezTo>
                  <a:close/>
                </a:path>
              </a:pathLst>
            </a:custGeom>
            <a:solidFill>
              <a:srgbClr val="D52D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14" name="Google Shape;1514;p48"/>
            <p:cNvSpPr/>
            <p:nvPr/>
          </p:nvSpPr>
          <p:spPr>
            <a:xfrm>
              <a:off x="1329887" y="3492300"/>
              <a:ext cx="74228" cy="120277"/>
            </a:xfrm>
            <a:custGeom>
              <a:rect b="b" l="l" r="r" t="t"/>
              <a:pathLst>
                <a:path extrusionOk="0" h="3756" w="2318">
                  <a:moveTo>
                    <a:pt x="0" y="1"/>
                  </a:moveTo>
                  <a:cubicBezTo>
                    <a:pt x="858" y="186"/>
                    <a:pt x="1437" y="951"/>
                    <a:pt x="1437" y="1831"/>
                  </a:cubicBezTo>
                  <a:cubicBezTo>
                    <a:pt x="1437" y="2689"/>
                    <a:pt x="858" y="3477"/>
                    <a:pt x="0" y="3662"/>
                  </a:cubicBezTo>
                  <a:cubicBezTo>
                    <a:pt x="186" y="3662"/>
                    <a:pt x="278" y="3755"/>
                    <a:pt x="464" y="3755"/>
                  </a:cubicBezTo>
                  <a:cubicBezTo>
                    <a:pt x="1437" y="3755"/>
                    <a:pt x="2318" y="2898"/>
                    <a:pt x="2318" y="1831"/>
                  </a:cubicBezTo>
                  <a:cubicBezTo>
                    <a:pt x="2318" y="765"/>
                    <a:pt x="1437" y="1"/>
                    <a:pt x="464" y="1"/>
                  </a:cubicBezTo>
                  <a:close/>
                </a:path>
              </a:pathLst>
            </a:custGeom>
            <a:solidFill>
              <a:srgbClr val="D52D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15" name="Google Shape;1515;p48"/>
            <p:cNvSpPr/>
            <p:nvPr/>
          </p:nvSpPr>
          <p:spPr>
            <a:xfrm>
              <a:off x="1168846" y="3519775"/>
              <a:ext cx="207090" cy="82202"/>
            </a:xfrm>
            <a:custGeom>
              <a:rect b="b" l="l" r="r" t="t"/>
              <a:pathLst>
                <a:path extrusionOk="0" h="2567" w="6467">
                  <a:moveTo>
                    <a:pt x="3291" y="0"/>
                  </a:moveTo>
                  <a:cubicBezTo>
                    <a:pt x="2804" y="0"/>
                    <a:pt x="2503" y="186"/>
                    <a:pt x="2318" y="580"/>
                  </a:cubicBezTo>
                  <a:cubicBezTo>
                    <a:pt x="2225" y="672"/>
                    <a:pt x="2132" y="765"/>
                    <a:pt x="2016" y="881"/>
                  </a:cubicBezTo>
                  <a:cubicBezTo>
                    <a:pt x="1924" y="881"/>
                    <a:pt x="1738" y="881"/>
                    <a:pt x="1646" y="765"/>
                  </a:cubicBezTo>
                  <a:cubicBezTo>
                    <a:pt x="1437" y="580"/>
                    <a:pt x="1252" y="580"/>
                    <a:pt x="1066" y="580"/>
                  </a:cubicBezTo>
                  <a:cubicBezTo>
                    <a:pt x="487" y="580"/>
                    <a:pt x="0" y="973"/>
                    <a:pt x="0" y="1553"/>
                  </a:cubicBezTo>
                  <a:cubicBezTo>
                    <a:pt x="0" y="1924"/>
                    <a:pt x="186" y="2318"/>
                    <a:pt x="580" y="2410"/>
                  </a:cubicBezTo>
                  <a:cubicBezTo>
                    <a:pt x="719" y="2515"/>
                    <a:pt x="887" y="2567"/>
                    <a:pt x="1058" y="2567"/>
                  </a:cubicBezTo>
                  <a:cubicBezTo>
                    <a:pt x="1228" y="2567"/>
                    <a:pt x="1402" y="2515"/>
                    <a:pt x="1553" y="2410"/>
                  </a:cubicBezTo>
                  <a:cubicBezTo>
                    <a:pt x="1738" y="2318"/>
                    <a:pt x="1831" y="2132"/>
                    <a:pt x="1924" y="1924"/>
                  </a:cubicBezTo>
                  <a:cubicBezTo>
                    <a:pt x="2016" y="1831"/>
                    <a:pt x="2132" y="1738"/>
                    <a:pt x="2225" y="1738"/>
                  </a:cubicBezTo>
                  <a:cubicBezTo>
                    <a:pt x="2287" y="1707"/>
                    <a:pt x="2338" y="1697"/>
                    <a:pt x="2383" y="1697"/>
                  </a:cubicBezTo>
                  <a:cubicBezTo>
                    <a:pt x="2472" y="1697"/>
                    <a:pt x="2534" y="1738"/>
                    <a:pt x="2596" y="1738"/>
                  </a:cubicBezTo>
                  <a:cubicBezTo>
                    <a:pt x="2804" y="1924"/>
                    <a:pt x="2990" y="2040"/>
                    <a:pt x="3291" y="2040"/>
                  </a:cubicBezTo>
                  <a:cubicBezTo>
                    <a:pt x="3569" y="2040"/>
                    <a:pt x="3870" y="1831"/>
                    <a:pt x="4056" y="1646"/>
                  </a:cubicBezTo>
                  <a:cubicBezTo>
                    <a:pt x="4149" y="1553"/>
                    <a:pt x="4241" y="1460"/>
                    <a:pt x="4334" y="1460"/>
                  </a:cubicBezTo>
                  <a:cubicBezTo>
                    <a:pt x="4450" y="1460"/>
                    <a:pt x="4635" y="1553"/>
                    <a:pt x="4728" y="1646"/>
                  </a:cubicBezTo>
                  <a:cubicBezTo>
                    <a:pt x="4913" y="1831"/>
                    <a:pt x="5215" y="2040"/>
                    <a:pt x="5493" y="2040"/>
                  </a:cubicBezTo>
                  <a:cubicBezTo>
                    <a:pt x="5979" y="2040"/>
                    <a:pt x="6466" y="1553"/>
                    <a:pt x="6466" y="973"/>
                  </a:cubicBezTo>
                  <a:cubicBezTo>
                    <a:pt x="6466" y="394"/>
                    <a:pt x="5979" y="0"/>
                    <a:pt x="5493" y="0"/>
                  </a:cubicBezTo>
                  <a:cubicBezTo>
                    <a:pt x="5215" y="0"/>
                    <a:pt x="4913" y="93"/>
                    <a:pt x="4728" y="394"/>
                  </a:cubicBezTo>
                  <a:cubicBezTo>
                    <a:pt x="4635" y="487"/>
                    <a:pt x="4450" y="487"/>
                    <a:pt x="4334" y="487"/>
                  </a:cubicBezTo>
                  <a:cubicBezTo>
                    <a:pt x="4241" y="487"/>
                    <a:pt x="4149" y="487"/>
                    <a:pt x="4056" y="394"/>
                  </a:cubicBezTo>
                  <a:cubicBezTo>
                    <a:pt x="3870" y="93"/>
                    <a:pt x="3569" y="0"/>
                    <a:pt x="3291" y="0"/>
                  </a:cubicBezTo>
                  <a:close/>
                </a:path>
              </a:pathLst>
            </a:custGeom>
            <a:solidFill>
              <a:srgbClr val="FFC1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16" name="Google Shape;1516;p48"/>
            <p:cNvSpPr/>
            <p:nvPr/>
          </p:nvSpPr>
          <p:spPr>
            <a:xfrm>
              <a:off x="964766" y="3227538"/>
              <a:ext cx="151402" cy="165364"/>
            </a:xfrm>
            <a:custGeom>
              <a:rect b="b" l="l" r="r" t="t"/>
              <a:pathLst>
                <a:path extrusionOk="0" h="5164" w="4728">
                  <a:moveTo>
                    <a:pt x="2457" y="0"/>
                  </a:moveTo>
                  <a:cubicBezTo>
                    <a:pt x="2372" y="0"/>
                    <a:pt x="2287" y="11"/>
                    <a:pt x="2225" y="42"/>
                  </a:cubicBezTo>
                  <a:cubicBezTo>
                    <a:pt x="973" y="250"/>
                    <a:pt x="0" y="1316"/>
                    <a:pt x="0" y="2568"/>
                  </a:cubicBezTo>
                  <a:cubicBezTo>
                    <a:pt x="0" y="3912"/>
                    <a:pt x="973" y="4978"/>
                    <a:pt x="2225" y="5163"/>
                  </a:cubicBezTo>
                  <a:cubicBezTo>
                    <a:pt x="2410" y="5163"/>
                    <a:pt x="2804" y="5071"/>
                    <a:pt x="2804" y="5071"/>
                  </a:cubicBezTo>
                  <a:cubicBezTo>
                    <a:pt x="4056" y="4792"/>
                    <a:pt x="4728" y="4004"/>
                    <a:pt x="4728" y="2568"/>
                  </a:cubicBezTo>
                  <a:cubicBezTo>
                    <a:pt x="4728" y="1108"/>
                    <a:pt x="3754" y="250"/>
                    <a:pt x="2804" y="42"/>
                  </a:cubicBezTo>
                  <a:cubicBezTo>
                    <a:pt x="2804" y="42"/>
                    <a:pt x="2629" y="0"/>
                    <a:pt x="2457" y="0"/>
                  </a:cubicBezTo>
                  <a:close/>
                </a:path>
              </a:pathLst>
            </a:custGeom>
            <a:solidFill>
              <a:srgbClr val="875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17" name="Google Shape;1517;p48"/>
            <p:cNvSpPr/>
            <p:nvPr/>
          </p:nvSpPr>
          <p:spPr>
            <a:xfrm>
              <a:off x="1035984" y="3225873"/>
              <a:ext cx="98757" cy="169975"/>
            </a:xfrm>
            <a:custGeom>
              <a:rect b="b" l="l" r="r" t="t"/>
              <a:pathLst>
                <a:path extrusionOk="0" h="5308" w="3084">
                  <a:moveTo>
                    <a:pt x="488" y="1"/>
                  </a:moveTo>
                  <a:cubicBezTo>
                    <a:pt x="279" y="1"/>
                    <a:pt x="186" y="1"/>
                    <a:pt x="1" y="94"/>
                  </a:cubicBezTo>
                  <a:cubicBezTo>
                    <a:pt x="580" y="94"/>
                    <a:pt x="1067" y="395"/>
                    <a:pt x="1438" y="789"/>
                  </a:cubicBezTo>
                  <a:cubicBezTo>
                    <a:pt x="1924" y="1252"/>
                    <a:pt x="2226" y="1948"/>
                    <a:pt x="2226" y="2620"/>
                  </a:cubicBezTo>
                  <a:cubicBezTo>
                    <a:pt x="2226" y="3384"/>
                    <a:pt x="1924" y="4056"/>
                    <a:pt x="1438" y="4543"/>
                  </a:cubicBezTo>
                  <a:cubicBezTo>
                    <a:pt x="1067" y="4937"/>
                    <a:pt x="580" y="5123"/>
                    <a:pt x="1" y="5215"/>
                  </a:cubicBezTo>
                  <a:cubicBezTo>
                    <a:pt x="186" y="5215"/>
                    <a:pt x="279" y="5308"/>
                    <a:pt x="488" y="5308"/>
                  </a:cubicBezTo>
                  <a:cubicBezTo>
                    <a:pt x="1160" y="5308"/>
                    <a:pt x="1832" y="5030"/>
                    <a:pt x="2318" y="4543"/>
                  </a:cubicBezTo>
                  <a:cubicBezTo>
                    <a:pt x="2805" y="4056"/>
                    <a:pt x="3083" y="3384"/>
                    <a:pt x="3083" y="2620"/>
                  </a:cubicBezTo>
                  <a:cubicBezTo>
                    <a:pt x="3083" y="1948"/>
                    <a:pt x="2805" y="1252"/>
                    <a:pt x="2318" y="789"/>
                  </a:cubicBezTo>
                  <a:cubicBezTo>
                    <a:pt x="1832" y="302"/>
                    <a:pt x="1160" y="1"/>
                    <a:pt x="488" y="1"/>
                  </a:cubicBezTo>
                  <a:close/>
                </a:path>
              </a:pathLst>
            </a:custGeom>
            <a:solidFill>
              <a:srgbClr val="121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18" name="Google Shape;1518;p48"/>
            <p:cNvSpPr/>
            <p:nvPr/>
          </p:nvSpPr>
          <p:spPr>
            <a:xfrm>
              <a:off x="1060481" y="3263724"/>
              <a:ext cx="37146" cy="36410"/>
            </a:xfrm>
            <a:custGeom>
              <a:rect b="b" l="l" r="r" t="t"/>
              <a:pathLst>
                <a:path extrusionOk="0" h="1137" w="1160">
                  <a:moveTo>
                    <a:pt x="925" y="1"/>
                  </a:moveTo>
                  <a:cubicBezTo>
                    <a:pt x="876" y="1"/>
                    <a:pt x="823" y="24"/>
                    <a:pt x="765" y="70"/>
                  </a:cubicBezTo>
                  <a:lnTo>
                    <a:pt x="1" y="766"/>
                  </a:lnTo>
                  <a:lnTo>
                    <a:pt x="1" y="1044"/>
                  </a:lnTo>
                  <a:cubicBezTo>
                    <a:pt x="93" y="1136"/>
                    <a:pt x="93" y="1136"/>
                    <a:pt x="186" y="1136"/>
                  </a:cubicBezTo>
                  <a:cubicBezTo>
                    <a:pt x="302" y="1136"/>
                    <a:pt x="302" y="1136"/>
                    <a:pt x="395" y="1044"/>
                  </a:cubicBezTo>
                  <a:lnTo>
                    <a:pt x="1067" y="372"/>
                  </a:lnTo>
                  <a:cubicBezTo>
                    <a:pt x="1159" y="279"/>
                    <a:pt x="1159" y="186"/>
                    <a:pt x="1067" y="70"/>
                  </a:cubicBezTo>
                  <a:cubicBezTo>
                    <a:pt x="1020" y="24"/>
                    <a:pt x="974" y="1"/>
                    <a:pt x="925" y="1"/>
                  </a:cubicBezTo>
                  <a:close/>
                </a:path>
              </a:pathLst>
            </a:custGeom>
            <a:solidFill>
              <a:srgbClr val="121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19" name="Google Shape;1519;p48"/>
            <p:cNvSpPr/>
            <p:nvPr/>
          </p:nvSpPr>
          <p:spPr>
            <a:xfrm>
              <a:off x="1001848" y="3319379"/>
              <a:ext cx="40124" cy="39388"/>
            </a:xfrm>
            <a:custGeom>
              <a:rect b="b" l="l" r="r" t="t"/>
              <a:pathLst>
                <a:path extrusionOk="0" h="1230" w="1253">
                  <a:moveTo>
                    <a:pt x="1018" y="1"/>
                  </a:moveTo>
                  <a:cubicBezTo>
                    <a:pt x="968" y="1"/>
                    <a:pt x="916" y="24"/>
                    <a:pt x="858" y="70"/>
                  </a:cubicBezTo>
                  <a:lnTo>
                    <a:pt x="93" y="858"/>
                  </a:lnTo>
                  <a:cubicBezTo>
                    <a:pt x="1" y="951"/>
                    <a:pt x="1" y="1044"/>
                    <a:pt x="93" y="1136"/>
                  </a:cubicBezTo>
                  <a:cubicBezTo>
                    <a:pt x="93" y="1136"/>
                    <a:pt x="186" y="1229"/>
                    <a:pt x="279" y="1229"/>
                  </a:cubicBezTo>
                  <a:lnTo>
                    <a:pt x="395" y="1136"/>
                  </a:lnTo>
                  <a:lnTo>
                    <a:pt x="1160" y="372"/>
                  </a:lnTo>
                  <a:cubicBezTo>
                    <a:pt x="1252" y="279"/>
                    <a:pt x="1252" y="186"/>
                    <a:pt x="1160" y="70"/>
                  </a:cubicBezTo>
                  <a:cubicBezTo>
                    <a:pt x="1113" y="24"/>
                    <a:pt x="1067" y="1"/>
                    <a:pt x="1018" y="1"/>
                  </a:cubicBezTo>
                  <a:close/>
                </a:path>
              </a:pathLst>
            </a:custGeom>
            <a:solidFill>
              <a:srgbClr val="121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20" name="Google Shape;1520;p48"/>
            <p:cNvSpPr/>
            <p:nvPr/>
          </p:nvSpPr>
          <p:spPr>
            <a:xfrm>
              <a:off x="1057503" y="3319379"/>
              <a:ext cx="40124" cy="39388"/>
            </a:xfrm>
            <a:custGeom>
              <a:rect b="b" l="l" r="r" t="t"/>
              <a:pathLst>
                <a:path extrusionOk="0" h="1230" w="1253">
                  <a:moveTo>
                    <a:pt x="236" y="1"/>
                  </a:moveTo>
                  <a:cubicBezTo>
                    <a:pt x="186" y="1"/>
                    <a:pt x="140" y="24"/>
                    <a:pt x="94" y="70"/>
                  </a:cubicBezTo>
                  <a:cubicBezTo>
                    <a:pt x="1" y="186"/>
                    <a:pt x="1" y="279"/>
                    <a:pt x="94" y="372"/>
                  </a:cubicBezTo>
                  <a:lnTo>
                    <a:pt x="858" y="1136"/>
                  </a:lnTo>
                  <a:lnTo>
                    <a:pt x="974" y="1229"/>
                  </a:lnTo>
                  <a:cubicBezTo>
                    <a:pt x="1067" y="1229"/>
                    <a:pt x="1160" y="1136"/>
                    <a:pt x="1160" y="1136"/>
                  </a:cubicBezTo>
                  <a:cubicBezTo>
                    <a:pt x="1252" y="1044"/>
                    <a:pt x="1252" y="951"/>
                    <a:pt x="1160" y="858"/>
                  </a:cubicBezTo>
                  <a:lnTo>
                    <a:pt x="395" y="70"/>
                  </a:lnTo>
                  <a:cubicBezTo>
                    <a:pt x="337" y="24"/>
                    <a:pt x="285" y="1"/>
                    <a:pt x="236" y="1"/>
                  </a:cubicBezTo>
                  <a:close/>
                </a:path>
              </a:pathLst>
            </a:custGeom>
            <a:solidFill>
              <a:srgbClr val="121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21" name="Google Shape;1521;p48"/>
            <p:cNvSpPr/>
            <p:nvPr/>
          </p:nvSpPr>
          <p:spPr>
            <a:xfrm>
              <a:off x="1001848" y="3263724"/>
              <a:ext cx="37146" cy="36410"/>
            </a:xfrm>
            <a:custGeom>
              <a:rect b="b" l="l" r="r" t="t"/>
              <a:pathLst>
                <a:path extrusionOk="0" h="1137" w="1160">
                  <a:moveTo>
                    <a:pt x="235" y="1"/>
                  </a:moveTo>
                  <a:cubicBezTo>
                    <a:pt x="186" y="1"/>
                    <a:pt x="140" y="24"/>
                    <a:pt x="93" y="70"/>
                  </a:cubicBezTo>
                  <a:cubicBezTo>
                    <a:pt x="1" y="186"/>
                    <a:pt x="1" y="279"/>
                    <a:pt x="93" y="372"/>
                  </a:cubicBezTo>
                  <a:lnTo>
                    <a:pt x="766" y="1044"/>
                  </a:lnTo>
                  <a:cubicBezTo>
                    <a:pt x="766" y="1044"/>
                    <a:pt x="858" y="1136"/>
                    <a:pt x="974" y="1136"/>
                  </a:cubicBezTo>
                  <a:lnTo>
                    <a:pt x="1067" y="1044"/>
                  </a:lnTo>
                  <a:cubicBezTo>
                    <a:pt x="1160" y="951"/>
                    <a:pt x="1160" y="858"/>
                    <a:pt x="1067" y="766"/>
                  </a:cubicBezTo>
                  <a:lnTo>
                    <a:pt x="395" y="70"/>
                  </a:lnTo>
                  <a:cubicBezTo>
                    <a:pt x="337" y="24"/>
                    <a:pt x="285" y="1"/>
                    <a:pt x="235" y="1"/>
                  </a:cubicBezTo>
                  <a:close/>
                </a:path>
              </a:pathLst>
            </a:custGeom>
            <a:solidFill>
              <a:srgbClr val="121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22" name="Google Shape;1522;p48"/>
            <p:cNvSpPr/>
            <p:nvPr/>
          </p:nvSpPr>
          <p:spPr>
            <a:xfrm>
              <a:off x="1063460" y="3303079"/>
              <a:ext cx="40092" cy="15595"/>
            </a:xfrm>
            <a:custGeom>
              <a:rect b="b" l="l" r="r" t="t"/>
              <a:pathLst>
                <a:path extrusionOk="0" h="487" w="1252">
                  <a:moveTo>
                    <a:pt x="209" y="0"/>
                  </a:moveTo>
                  <a:cubicBezTo>
                    <a:pt x="93" y="0"/>
                    <a:pt x="0" y="116"/>
                    <a:pt x="0" y="209"/>
                  </a:cubicBezTo>
                  <a:cubicBezTo>
                    <a:pt x="0" y="394"/>
                    <a:pt x="93" y="487"/>
                    <a:pt x="209" y="487"/>
                  </a:cubicBezTo>
                  <a:lnTo>
                    <a:pt x="1066" y="487"/>
                  </a:lnTo>
                  <a:cubicBezTo>
                    <a:pt x="1159" y="487"/>
                    <a:pt x="1252" y="394"/>
                    <a:pt x="1252" y="209"/>
                  </a:cubicBezTo>
                  <a:cubicBezTo>
                    <a:pt x="1252" y="116"/>
                    <a:pt x="1159" y="0"/>
                    <a:pt x="1066" y="0"/>
                  </a:cubicBezTo>
                  <a:close/>
                </a:path>
              </a:pathLst>
            </a:custGeom>
            <a:solidFill>
              <a:srgbClr val="121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23" name="Google Shape;1523;p48"/>
            <p:cNvSpPr/>
            <p:nvPr/>
          </p:nvSpPr>
          <p:spPr>
            <a:xfrm>
              <a:off x="995924" y="3303079"/>
              <a:ext cx="40092" cy="15595"/>
            </a:xfrm>
            <a:custGeom>
              <a:rect b="b" l="l" r="r" t="t"/>
              <a:pathLst>
                <a:path extrusionOk="0" h="487" w="1252">
                  <a:moveTo>
                    <a:pt x="186" y="0"/>
                  </a:moveTo>
                  <a:cubicBezTo>
                    <a:pt x="93" y="0"/>
                    <a:pt x="0" y="116"/>
                    <a:pt x="0" y="209"/>
                  </a:cubicBezTo>
                  <a:cubicBezTo>
                    <a:pt x="0" y="394"/>
                    <a:pt x="93" y="487"/>
                    <a:pt x="186" y="487"/>
                  </a:cubicBezTo>
                  <a:lnTo>
                    <a:pt x="1043" y="487"/>
                  </a:lnTo>
                  <a:cubicBezTo>
                    <a:pt x="1159" y="487"/>
                    <a:pt x="1252" y="394"/>
                    <a:pt x="1252" y="209"/>
                  </a:cubicBezTo>
                  <a:cubicBezTo>
                    <a:pt x="1252" y="116"/>
                    <a:pt x="1159" y="0"/>
                    <a:pt x="1043" y="0"/>
                  </a:cubicBezTo>
                  <a:close/>
                </a:path>
              </a:pathLst>
            </a:custGeom>
            <a:solidFill>
              <a:srgbClr val="121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24" name="Google Shape;1524;p48"/>
            <p:cNvSpPr/>
            <p:nvPr/>
          </p:nvSpPr>
          <p:spPr>
            <a:xfrm>
              <a:off x="1041940" y="3325335"/>
              <a:ext cx="15595" cy="40092"/>
            </a:xfrm>
            <a:custGeom>
              <a:rect b="b" l="l" r="r" t="t"/>
              <a:pathLst>
                <a:path extrusionOk="0" h="1252" w="487">
                  <a:moveTo>
                    <a:pt x="302" y="0"/>
                  </a:moveTo>
                  <a:cubicBezTo>
                    <a:pt x="93" y="0"/>
                    <a:pt x="0" y="93"/>
                    <a:pt x="0" y="186"/>
                  </a:cubicBezTo>
                  <a:lnTo>
                    <a:pt x="0" y="1043"/>
                  </a:lnTo>
                  <a:cubicBezTo>
                    <a:pt x="0" y="1159"/>
                    <a:pt x="93" y="1252"/>
                    <a:pt x="302" y="1252"/>
                  </a:cubicBezTo>
                  <a:cubicBezTo>
                    <a:pt x="394" y="1252"/>
                    <a:pt x="487" y="1159"/>
                    <a:pt x="487" y="1043"/>
                  </a:cubicBezTo>
                  <a:lnTo>
                    <a:pt x="487" y="186"/>
                  </a:lnTo>
                  <a:cubicBezTo>
                    <a:pt x="487" y="93"/>
                    <a:pt x="394" y="0"/>
                    <a:pt x="302" y="0"/>
                  </a:cubicBezTo>
                  <a:close/>
                </a:path>
              </a:pathLst>
            </a:custGeom>
            <a:solidFill>
              <a:srgbClr val="121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25" name="Google Shape;1525;p48"/>
            <p:cNvSpPr/>
            <p:nvPr/>
          </p:nvSpPr>
          <p:spPr>
            <a:xfrm>
              <a:off x="1041940" y="3257063"/>
              <a:ext cx="15595" cy="40092"/>
            </a:xfrm>
            <a:custGeom>
              <a:rect b="b" l="l" r="r" t="t"/>
              <a:pathLst>
                <a:path extrusionOk="0" h="1252" w="487">
                  <a:moveTo>
                    <a:pt x="302" y="0"/>
                  </a:moveTo>
                  <a:cubicBezTo>
                    <a:pt x="93" y="0"/>
                    <a:pt x="0" y="93"/>
                    <a:pt x="0" y="186"/>
                  </a:cubicBezTo>
                  <a:lnTo>
                    <a:pt x="0" y="1066"/>
                  </a:lnTo>
                  <a:cubicBezTo>
                    <a:pt x="0" y="1159"/>
                    <a:pt x="93" y="1252"/>
                    <a:pt x="302" y="1252"/>
                  </a:cubicBezTo>
                  <a:cubicBezTo>
                    <a:pt x="394" y="1252"/>
                    <a:pt x="487" y="1159"/>
                    <a:pt x="487" y="1066"/>
                  </a:cubicBezTo>
                  <a:lnTo>
                    <a:pt x="487" y="186"/>
                  </a:lnTo>
                  <a:cubicBezTo>
                    <a:pt x="487" y="93"/>
                    <a:pt x="394" y="0"/>
                    <a:pt x="302" y="0"/>
                  </a:cubicBezTo>
                  <a:close/>
                </a:path>
              </a:pathLst>
            </a:custGeom>
            <a:solidFill>
              <a:srgbClr val="121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26" name="Google Shape;1526;p48"/>
            <p:cNvSpPr/>
            <p:nvPr/>
          </p:nvSpPr>
          <p:spPr>
            <a:xfrm>
              <a:off x="1020421" y="3281528"/>
              <a:ext cx="58665" cy="58665"/>
            </a:xfrm>
            <a:custGeom>
              <a:rect b="b" l="l" r="r" t="t"/>
              <a:pathLst>
                <a:path extrusionOk="0" h="1832" w="1832">
                  <a:moveTo>
                    <a:pt x="974" y="1"/>
                  </a:moveTo>
                  <a:cubicBezTo>
                    <a:pt x="186" y="1"/>
                    <a:pt x="0" y="395"/>
                    <a:pt x="0" y="882"/>
                  </a:cubicBezTo>
                  <a:cubicBezTo>
                    <a:pt x="0" y="1461"/>
                    <a:pt x="186" y="1832"/>
                    <a:pt x="974" y="1832"/>
                  </a:cubicBezTo>
                  <a:cubicBezTo>
                    <a:pt x="1646" y="1832"/>
                    <a:pt x="1831" y="1461"/>
                    <a:pt x="1831" y="882"/>
                  </a:cubicBezTo>
                  <a:cubicBezTo>
                    <a:pt x="1831" y="395"/>
                    <a:pt x="1646" y="1"/>
                    <a:pt x="974" y="1"/>
                  </a:cubicBezTo>
                  <a:close/>
                </a:path>
              </a:pathLst>
            </a:custGeom>
            <a:solidFill>
              <a:srgbClr val="F8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27" name="Google Shape;1527;p48"/>
            <p:cNvSpPr/>
            <p:nvPr/>
          </p:nvSpPr>
          <p:spPr>
            <a:xfrm>
              <a:off x="1041940" y="3300101"/>
              <a:ext cx="15595" cy="18573"/>
            </a:xfrm>
            <a:custGeom>
              <a:rect b="b" l="l" r="r" t="t"/>
              <a:pathLst>
                <a:path extrusionOk="0" h="580" w="487">
                  <a:moveTo>
                    <a:pt x="302" y="0"/>
                  </a:moveTo>
                  <a:cubicBezTo>
                    <a:pt x="93" y="0"/>
                    <a:pt x="0" y="209"/>
                    <a:pt x="0" y="302"/>
                  </a:cubicBezTo>
                  <a:cubicBezTo>
                    <a:pt x="0" y="487"/>
                    <a:pt x="93" y="580"/>
                    <a:pt x="302" y="580"/>
                  </a:cubicBezTo>
                  <a:cubicBezTo>
                    <a:pt x="394" y="580"/>
                    <a:pt x="487" y="487"/>
                    <a:pt x="487" y="302"/>
                  </a:cubicBezTo>
                  <a:cubicBezTo>
                    <a:pt x="487" y="209"/>
                    <a:pt x="394" y="0"/>
                    <a:pt x="302" y="0"/>
                  </a:cubicBezTo>
                  <a:close/>
                </a:path>
              </a:pathLst>
            </a:custGeom>
            <a:solidFill>
              <a:srgbClr val="121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grpSp>
      <p:sp>
        <p:nvSpPr>
          <p:cNvPr id="1528" name="Google Shape;1528;p48"/>
          <p:cNvSpPr/>
          <p:nvPr/>
        </p:nvSpPr>
        <p:spPr>
          <a:xfrm>
            <a:off x="1322175" y="2830625"/>
            <a:ext cx="671100" cy="681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1529" name="Google Shape;1529;p48"/>
          <p:cNvSpPr/>
          <p:nvPr/>
        </p:nvSpPr>
        <p:spPr>
          <a:xfrm>
            <a:off x="4286875" y="2960200"/>
            <a:ext cx="671100" cy="681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3" name="Shape 1533"/>
        <p:cNvGrpSpPr/>
        <p:nvPr/>
      </p:nvGrpSpPr>
      <p:grpSpPr>
        <a:xfrm>
          <a:off x="0" y="0"/>
          <a:ext cx="0" cy="0"/>
          <a:chOff x="0" y="0"/>
          <a:chExt cx="0" cy="0"/>
        </a:xfrm>
      </p:grpSpPr>
      <p:sp>
        <p:nvSpPr>
          <p:cNvPr id="1534" name="Google Shape;1534;p49"/>
          <p:cNvSpPr/>
          <p:nvPr/>
        </p:nvSpPr>
        <p:spPr>
          <a:xfrm>
            <a:off x="3568800" y="1849925"/>
            <a:ext cx="2006400" cy="2006400"/>
          </a:xfrm>
          <a:prstGeom prst="ellipse">
            <a:avLst/>
          </a:prstGeom>
          <a:noFill/>
          <a:ln cap="flat" cmpd="sng" w="19050">
            <a:solidFill>
              <a:srgbClr val="1212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1535" name="Google Shape;1535;p49"/>
          <p:cNvSpPr/>
          <p:nvPr/>
        </p:nvSpPr>
        <p:spPr>
          <a:xfrm>
            <a:off x="3568800" y="1746500"/>
            <a:ext cx="782400" cy="782400"/>
          </a:xfrm>
          <a:prstGeom prst="ellipse">
            <a:avLst/>
          </a:prstGeom>
          <a:solidFill>
            <a:srgbClr val="F8F8F8"/>
          </a:solidFill>
          <a:ln cap="flat" cmpd="sng" w="19050">
            <a:solidFill>
              <a:srgbClr val="1212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1536" name="Google Shape;1536;p49"/>
          <p:cNvSpPr/>
          <p:nvPr/>
        </p:nvSpPr>
        <p:spPr>
          <a:xfrm>
            <a:off x="3568813" y="3092500"/>
            <a:ext cx="782400" cy="782400"/>
          </a:xfrm>
          <a:prstGeom prst="ellipse">
            <a:avLst/>
          </a:prstGeom>
          <a:solidFill>
            <a:srgbClr val="F8F8F8"/>
          </a:solidFill>
          <a:ln cap="flat" cmpd="sng" w="19050">
            <a:solidFill>
              <a:srgbClr val="1212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1537" name="Google Shape;1537;p49"/>
          <p:cNvSpPr/>
          <p:nvPr/>
        </p:nvSpPr>
        <p:spPr>
          <a:xfrm>
            <a:off x="4792775" y="1746500"/>
            <a:ext cx="782400" cy="782400"/>
          </a:xfrm>
          <a:prstGeom prst="ellipse">
            <a:avLst/>
          </a:prstGeom>
          <a:solidFill>
            <a:srgbClr val="F8F8F8"/>
          </a:solidFill>
          <a:ln cap="flat" cmpd="sng" w="19050">
            <a:solidFill>
              <a:srgbClr val="1212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1538" name="Google Shape;1538;p49"/>
          <p:cNvSpPr/>
          <p:nvPr/>
        </p:nvSpPr>
        <p:spPr>
          <a:xfrm>
            <a:off x="4792763" y="3092500"/>
            <a:ext cx="782400" cy="782400"/>
          </a:xfrm>
          <a:prstGeom prst="ellipse">
            <a:avLst/>
          </a:prstGeom>
          <a:solidFill>
            <a:srgbClr val="F8F8F8"/>
          </a:solidFill>
          <a:ln cap="flat" cmpd="sng" w="19050">
            <a:solidFill>
              <a:srgbClr val="1212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1539" name="Google Shape;1539;p49"/>
          <p:cNvSpPr txBox="1"/>
          <p:nvPr/>
        </p:nvSpPr>
        <p:spPr>
          <a:xfrm>
            <a:off x="720000" y="540000"/>
            <a:ext cx="4903200" cy="47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500">
                <a:solidFill>
                  <a:srgbClr val="121241"/>
                </a:solidFill>
                <a:latin typeface="Times New Roman"/>
                <a:ea typeface="Times New Roman"/>
                <a:cs typeface="Times New Roman"/>
                <a:sym typeface="Times New Roman"/>
              </a:rPr>
              <a:t>IDEAL BIOMARKER</a:t>
            </a:r>
            <a:endParaRPr b="1" sz="3500">
              <a:solidFill>
                <a:srgbClr val="121241"/>
              </a:solidFill>
              <a:latin typeface="Times New Roman"/>
              <a:ea typeface="Times New Roman"/>
              <a:cs typeface="Times New Roman"/>
              <a:sym typeface="Times New Roman"/>
            </a:endParaRPr>
          </a:p>
        </p:txBody>
      </p:sp>
      <p:sp>
        <p:nvSpPr>
          <p:cNvPr id="1540" name="Google Shape;1540;p49"/>
          <p:cNvSpPr txBox="1"/>
          <p:nvPr/>
        </p:nvSpPr>
        <p:spPr>
          <a:xfrm>
            <a:off x="1462925" y="1610012"/>
            <a:ext cx="1967100" cy="527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121241"/>
                </a:solidFill>
                <a:latin typeface="Times New Roman"/>
                <a:ea typeface="Times New Roman"/>
                <a:cs typeface="Times New Roman"/>
                <a:sym typeface="Times New Roman"/>
              </a:rPr>
              <a:t>Capable of discriminating healthy from patients</a:t>
            </a:r>
            <a:endParaRPr b="0" i="0" sz="1400" u="none" cap="none" strike="noStrike">
              <a:solidFill>
                <a:srgbClr val="121241"/>
              </a:solidFill>
              <a:latin typeface="Times New Roman"/>
              <a:ea typeface="Times New Roman"/>
              <a:cs typeface="Times New Roman"/>
              <a:sym typeface="Times New Roman"/>
            </a:endParaRPr>
          </a:p>
        </p:txBody>
      </p:sp>
      <p:sp>
        <p:nvSpPr>
          <p:cNvPr id="1541" name="Google Shape;1541;p49"/>
          <p:cNvSpPr txBox="1"/>
          <p:nvPr/>
        </p:nvSpPr>
        <p:spPr>
          <a:xfrm>
            <a:off x="1340475" y="3391853"/>
            <a:ext cx="1967100" cy="527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121241"/>
                </a:solidFill>
                <a:latin typeface="Times New Roman"/>
                <a:ea typeface="Times New Roman"/>
                <a:cs typeface="Times New Roman"/>
                <a:sym typeface="Times New Roman"/>
              </a:rPr>
              <a:t> Easy to assay, less expensive and should be helpful in reducing cancer deaths</a:t>
            </a:r>
            <a:endParaRPr b="0" i="0" sz="1400" u="none" cap="none" strike="noStrike">
              <a:solidFill>
                <a:srgbClr val="121241"/>
              </a:solidFill>
              <a:latin typeface="Times New Roman"/>
              <a:ea typeface="Times New Roman"/>
              <a:cs typeface="Times New Roman"/>
              <a:sym typeface="Times New Roman"/>
            </a:endParaRPr>
          </a:p>
          <a:p>
            <a:pPr indent="0" lvl="0" marL="0" marR="0" rtl="0" algn="r">
              <a:lnSpc>
                <a:spcPct val="100000"/>
              </a:lnSpc>
              <a:spcBef>
                <a:spcPts val="0"/>
              </a:spcBef>
              <a:spcAft>
                <a:spcPts val="0"/>
              </a:spcAft>
              <a:buClr>
                <a:srgbClr val="000000"/>
              </a:buClr>
              <a:buSzPts val="1400"/>
              <a:buFont typeface="Arial"/>
              <a:buNone/>
            </a:pPr>
            <a:r>
              <a:rPr b="0" i="0" lang="en" sz="1400" u="none" cap="none" strike="noStrike">
                <a:solidFill>
                  <a:srgbClr val="121241"/>
                </a:solidFill>
                <a:latin typeface="Times New Roman"/>
                <a:ea typeface="Times New Roman"/>
                <a:cs typeface="Times New Roman"/>
                <a:sym typeface="Times New Roman"/>
              </a:rPr>
              <a:t>   </a:t>
            </a:r>
            <a:endParaRPr b="0" i="0" sz="1400" u="none" cap="none" strike="noStrike">
              <a:solidFill>
                <a:srgbClr val="121241"/>
              </a:solidFill>
              <a:latin typeface="Times New Roman"/>
              <a:ea typeface="Times New Roman"/>
              <a:cs typeface="Times New Roman"/>
              <a:sym typeface="Times New Roman"/>
            </a:endParaRPr>
          </a:p>
        </p:txBody>
      </p:sp>
      <p:sp>
        <p:nvSpPr>
          <p:cNvPr id="1542" name="Google Shape;1542;p49"/>
          <p:cNvSpPr txBox="1"/>
          <p:nvPr/>
        </p:nvSpPr>
        <p:spPr>
          <a:xfrm>
            <a:off x="5764975" y="1504962"/>
            <a:ext cx="1967100" cy="527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121241"/>
                </a:solidFill>
                <a:latin typeface="Times New Roman"/>
                <a:ea typeface="Times New Roman"/>
                <a:cs typeface="Times New Roman"/>
                <a:sym typeface="Times New Roman"/>
              </a:rPr>
              <a:t>Should express early in disease expression</a:t>
            </a:r>
            <a:endParaRPr b="0" i="0" sz="1400" u="none" cap="none" strike="noStrike">
              <a:solidFill>
                <a:srgbClr val="121241"/>
              </a:solidFill>
              <a:latin typeface="Times New Roman"/>
              <a:ea typeface="Times New Roman"/>
              <a:cs typeface="Times New Roman"/>
              <a:sym typeface="Times New Roman"/>
            </a:endParaRPr>
          </a:p>
        </p:txBody>
      </p:sp>
      <p:sp>
        <p:nvSpPr>
          <p:cNvPr id="1543" name="Google Shape;1543;p49"/>
          <p:cNvSpPr txBox="1"/>
          <p:nvPr/>
        </p:nvSpPr>
        <p:spPr>
          <a:xfrm>
            <a:off x="5764975" y="3322348"/>
            <a:ext cx="1967100" cy="856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121241"/>
                </a:solidFill>
                <a:latin typeface="Times New Roman"/>
                <a:ea typeface="Times New Roman"/>
                <a:cs typeface="Times New Roman"/>
                <a:sym typeface="Times New Roman"/>
              </a:rPr>
              <a:t>Gives reproducible results and multiplexing is possible for screening purposes</a:t>
            </a:r>
            <a:endParaRPr b="0" i="0" sz="1400" u="none" cap="none" strike="noStrike">
              <a:solidFill>
                <a:srgbClr val="121241"/>
              </a:solidFill>
              <a:latin typeface="Times New Roman"/>
              <a:ea typeface="Times New Roman"/>
              <a:cs typeface="Times New Roman"/>
              <a:sym typeface="Times New Roman"/>
            </a:endParaRPr>
          </a:p>
        </p:txBody>
      </p:sp>
      <p:grpSp>
        <p:nvGrpSpPr>
          <p:cNvPr id="1544" name="Google Shape;1544;p49"/>
          <p:cNvGrpSpPr/>
          <p:nvPr/>
        </p:nvGrpSpPr>
        <p:grpSpPr>
          <a:xfrm>
            <a:off x="4991145" y="3339305"/>
            <a:ext cx="385662" cy="288788"/>
            <a:chOff x="2894282" y="3962070"/>
            <a:chExt cx="457922" cy="342898"/>
          </a:xfrm>
        </p:grpSpPr>
        <p:sp>
          <p:nvSpPr>
            <p:cNvPr id="1545" name="Google Shape;1545;p49"/>
            <p:cNvSpPr/>
            <p:nvPr/>
          </p:nvSpPr>
          <p:spPr>
            <a:xfrm>
              <a:off x="2934342" y="4252995"/>
              <a:ext cx="281318" cy="51973"/>
            </a:xfrm>
            <a:custGeom>
              <a:rect b="b" l="l" r="r" t="t"/>
              <a:pathLst>
                <a:path extrusionOk="0" h="1623" w="8785">
                  <a:moveTo>
                    <a:pt x="4729" y="0"/>
                  </a:moveTo>
                  <a:lnTo>
                    <a:pt x="673" y="371"/>
                  </a:lnTo>
                  <a:cubicBezTo>
                    <a:pt x="580" y="371"/>
                    <a:pt x="488" y="464"/>
                    <a:pt x="395" y="579"/>
                  </a:cubicBezTo>
                  <a:lnTo>
                    <a:pt x="94" y="1437"/>
                  </a:lnTo>
                  <a:cubicBezTo>
                    <a:pt x="1" y="1530"/>
                    <a:pt x="94" y="1622"/>
                    <a:pt x="186" y="1622"/>
                  </a:cubicBezTo>
                  <a:lnTo>
                    <a:pt x="8692" y="1622"/>
                  </a:lnTo>
                  <a:cubicBezTo>
                    <a:pt x="8784" y="1622"/>
                    <a:pt x="8784" y="1530"/>
                    <a:pt x="8784" y="1437"/>
                  </a:cubicBezTo>
                  <a:lnTo>
                    <a:pt x="8506" y="579"/>
                  </a:lnTo>
                  <a:cubicBezTo>
                    <a:pt x="8414" y="464"/>
                    <a:pt x="8298" y="371"/>
                    <a:pt x="8205" y="371"/>
                  </a:cubicBezTo>
                  <a:lnTo>
                    <a:pt x="4729" y="0"/>
                  </a:lnTo>
                  <a:close/>
                </a:path>
              </a:pathLst>
            </a:custGeom>
            <a:solidFill>
              <a:srgbClr val="5D74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49"/>
            <p:cNvSpPr/>
            <p:nvPr/>
          </p:nvSpPr>
          <p:spPr>
            <a:xfrm>
              <a:off x="3194109" y="4258919"/>
              <a:ext cx="46785" cy="46048"/>
            </a:xfrm>
            <a:custGeom>
              <a:rect b="b" l="l" r="r" t="t"/>
              <a:pathLst>
                <a:path extrusionOk="0" h="1438" w="1461">
                  <a:moveTo>
                    <a:pt x="302" y="0"/>
                  </a:moveTo>
                  <a:lnTo>
                    <a:pt x="0" y="186"/>
                  </a:lnTo>
                  <a:cubicBezTo>
                    <a:pt x="93" y="186"/>
                    <a:pt x="186" y="279"/>
                    <a:pt x="302" y="394"/>
                  </a:cubicBezTo>
                  <a:lnTo>
                    <a:pt x="580" y="1252"/>
                  </a:lnTo>
                  <a:cubicBezTo>
                    <a:pt x="580" y="1345"/>
                    <a:pt x="580" y="1437"/>
                    <a:pt x="487" y="1437"/>
                  </a:cubicBezTo>
                  <a:lnTo>
                    <a:pt x="1344" y="1437"/>
                  </a:lnTo>
                  <a:cubicBezTo>
                    <a:pt x="1460" y="1437"/>
                    <a:pt x="1460" y="1345"/>
                    <a:pt x="1460" y="1252"/>
                  </a:cubicBezTo>
                  <a:lnTo>
                    <a:pt x="1159" y="394"/>
                  </a:lnTo>
                  <a:cubicBezTo>
                    <a:pt x="1066" y="279"/>
                    <a:pt x="974" y="186"/>
                    <a:pt x="881" y="186"/>
                  </a:cubicBezTo>
                  <a:lnTo>
                    <a:pt x="302" y="0"/>
                  </a:ln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49"/>
            <p:cNvSpPr/>
            <p:nvPr/>
          </p:nvSpPr>
          <p:spPr>
            <a:xfrm>
              <a:off x="3280922" y="4107516"/>
              <a:ext cx="55687" cy="95779"/>
            </a:xfrm>
            <a:custGeom>
              <a:rect b="b" l="l" r="r" t="t"/>
              <a:pathLst>
                <a:path extrusionOk="0" h="2991" w="1739">
                  <a:moveTo>
                    <a:pt x="1530" y="1"/>
                  </a:moveTo>
                  <a:cubicBezTo>
                    <a:pt x="1438" y="1"/>
                    <a:pt x="1345" y="93"/>
                    <a:pt x="1345" y="186"/>
                  </a:cubicBezTo>
                  <a:lnTo>
                    <a:pt x="1345" y="2504"/>
                  </a:lnTo>
                  <a:cubicBezTo>
                    <a:pt x="1345" y="2504"/>
                    <a:pt x="1345" y="2596"/>
                    <a:pt x="1252" y="2596"/>
                  </a:cubicBezTo>
                  <a:lnTo>
                    <a:pt x="186" y="2596"/>
                  </a:lnTo>
                  <a:cubicBezTo>
                    <a:pt x="93" y="2596"/>
                    <a:pt x="1" y="2689"/>
                    <a:pt x="1" y="2805"/>
                  </a:cubicBezTo>
                  <a:cubicBezTo>
                    <a:pt x="1" y="2898"/>
                    <a:pt x="93" y="2990"/>
                    <a:pt x="186" y="2990"/>
                  </a:cubicBezTo>
                  <a:lnTo>
                    <a:pt x="1252" y="2990"/>
                  </a:lnTo>
                  <a:cubicBezTo>
                    <a:pt x="1530" y="2990"/>
                    <a:pt x="1739" y="2805"/>
                    <a:pt x="1739" y="2504"/>
                  </a:cubicBezTo>
                  <a:lnTo>
                    <a:pt x="1739" y="186"/>
                  </a:lnTo>
                  <a:cubicBezTo>
                    <a:pt x="1739" y="93"/>
                    <a:pt x="1646" y="1"/>
                    <a:pt x="1530" y="1"/>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49"/>
            <p:cNvSpPr/>
            <p:nvPr/>
          </p:nvSpPr>
          <p:spPr>
            <a:xfrm>
              <a:off x="2894282" y="3962070"/>
              <a:ext cx="361438" cy="302805"/>
            </a:xfrm>
            <a:custGeom>
              <a:rect b="b" l="l" r="r" t="t"/>
              <a:pathLst>
                <a:path extrusionOk="0" h="9456" w="11287">
                  <a:moveTo>
                    <a:pt x="765" y="0"/>
                  </a:moveTo>
                  <a:cubicBezTo>
                    <a:pt x="394" y="0"/>
                    <a:pt x="1" y="279"/>
                    <a:pt x="1" y="673"/>
                  </a:cubicBezTo>
                  <a:lnTo>
                    <a:pt x="1" y="8784"/>
                  </a:lnTo>
                  <a:cubicBezTo>
                    <a:pt x="1" y="9178"/>
                    <a:pt x="394" y="9456"/>
                    <a:pt x="765" y="9456"/>
                  </a:cubicBezTo>
                  <a:lnTo>
                    <a:pt x="10615" y="9456"/>
                  </a:lnTo>
                  <a:cubicBezTo>
                    <a:pt x="11009" y="9456"/>
                    <a:pt x="11287" y="9178"/>
                    <a:pt x="11287" y="8784"/>
                  </a:cubicBezTo>
                  <a:lnTo>
                    <a:pt x="11287" y="673"/>
                  </a:lnTo>
                  <a:cubicBezTo>
                    <a:pt x="11287" y="279"/>
                    <a:pt x="11009" y="0"/>
                    <a:pt x="10615" y="0"/>
                  </a:cubicBezTo>
                  <a:close/>
                </a:path>
              </a:pathLst>
            </a:custGeom>
            <a:solidFill>
              <a:srgbClr val="5D74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49"/>
            <p:cNvSpPr/>
            <p:nvPr/>
          </p:nvSpPr>
          <p:spPr>
            <a:xfrm>
              <a:off x="3274261" y="4181745"/>
              <a:ext cx="22288" cy="27475"/>
            </a:xfrm>
            <a:custGeom>
              <a:rect b="b" l="l" r="r" t="t"/>
              <a:pathLst>
                <a:path extrusionOk="0" h="858" w="696">
                  <a:moveTo>
                    <a:pt x="209" y="0"/>
                  </a:moveTo>
                  <a:lnTo>
                    <a:pt x="0" y="487"/>
                  </a:lnTo>
                  <a:lnTo>
                    <a:pt x="209" y="858"/>
                  </a:lnTo>
                  <a:lnTo>
                    <a:pt x="580" y="858"/>
                  </a:lnTo>
                  <a:cubicBezTo>
                    <a:pt x="580" y="858"/>
                    <a:pt x="695" y="858"/>
                    <a:pt x="695" y="765"/>
                  </a:cubicBezTo>
                  <a:lnTo>
                    <a:pt x="695" y="93"/>
                  </a:lnTo>
                  <a:lnTo>
                    <a:pt x="580" y="0"/>
                  </a:lnTo>
                  <a:close/>
                </a:path>
              </a:pathLst>
            </a:custGeom>
            <a:solidFill>
              <a:srgbClr val="E9E9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49"/>
            <p:cNvSpPr/>
            <p:nvPr/>
          </p:nvSpPr>
          <p:spPr>
            <a:xfrm>
              <a:off x="3225267" y="3962070"/>
              <a:ext cx="55687" cy="302805"/>
            </a:xfrm>
            <a:custGeom>
              <a:rect b="b" l="l" r="r" t="t"/>
              <a:pathLst>
                <a:path extrusionOk="0" h="9456" w="1739">
                  <a:moveTo>
                    <a:pt x="186" y="0"/>
                  </a:moveTo>
                  <a:cubicBezTo>
                    <a:pt x="580" y="0"/>
                    <a:pt x="951" y="279"/>
                    <a:pt x="951" y="673"/>
                  </a:cubicBezTo>
                  <a:lnTo>
                    <a:pt x="951" y="974"/>
                  </a:lnTo>
                  <a:lnTo>
                    <a:pt x="1" y="4543"/>
                  </a:lnTo>
                  <a:lnTo>
                    <a:pt x="951" y="7532"/>
                  </a:lnTo>
                  <a:lnTo>
                    <a:pt x="951" y="8784"/>
                  </a:lnTo>
                  <a:cubicBezTo>
                    <a:pt x="951" y="9178"/>
                    <a:pt x="580" y="9456"/>
                    <a:pt x="186" y="9456"/>
                  </a:cubicBezTo>
                  <a:lnTo>
                    <a:pt x="1067" y="9456"/>
                  </a:lnTo>
                  <a:cubicBezTo>
                    <a:pt x="1438" y="9456"/>
                    <a:pt x="1739" y="9178"/>
                    <a:pt x="1739" y="8784"/>
                  </a:cubicBezTo>
                  <a:lnTo>
                    <a:pt x="1739" y="673"/>
                  </a:lnTo>
                  <a:cubicBezTo>
                    <a:pt x="1739" y="279"/>
                    <a:pt x="1438" y="0"/>
                    <a:pt x="1067"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49"/>
            <p:cNvSpPr/>
            <p:nvPr/>
          </p:nvSpPr>
          <p:spPr>
            <a:xfrm>
              <a:off x="2921725" y="4005108"/>
              <a:ext cx="333995" cy="192231"/>
            </a:xfrm>
            <a:custGeom>
              <a:rect b="b" l="l" r="r" t="t"/>
              <a:pathLst>
                <a:path extrusionOk="0" h="6003" w="10430">
                  <a:moveTo>
                    <a:pt x="9086" y="1"/>
                  </a:moveTo>
                  <a:lnTo>
                    <a:pt x="1" y="302"/>
                  </a:lnTo>
                  <a:lnTo>
                    <a:pt x="1" y="5516"/>
                  </a:lnTo>
                  <a:lnTo>
                    <a:pt x="5424" y="6003"/>
                  </a:lnTo>
                  <a:lnTo>
                    <a:pt x="10430" y="5516"/>
                  </a:lnTo>
                  <a:lnTo>
                    <a:pt x="10430" y="302"/>
                  </a:lnTo>
                  <a:lnTo>
                    <a:pt x="9086" y="1"/>
                  </a:lnTo>
                  <a:close/>
                </a:path>
              </a:pathLst>
            </a:cu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49"/>
            <p:cNvSpPr/>
            <p:nvPr/>
          </p:nvSpPr>
          <p:spPr>
            <a:xfrm>
              <a:off x="3095383" y="4230707"/>
              <a:ext cx="52741" cy="12649"/>
            </a:xfrm>
            <a:custGeom>
              <a:rect b="b" l="l" r="r" t="t"/>
              <a:pathLst>
                <a:path extrusionOk="0" h="395" w="1647">
                  <a:moveTo>
                    <a:pt x="186" y="1"/>
                  </a:moveTo>
                  <a:cubicBezTo>
                    <a:pt x="94" y="1"/>
                    <a:pt x="1" y="117"/>
                    <a:pt x="1" y="209"/>
                  </a:cubicBezTo>
                  <a:cubicBezTo>
                    <a:pt x="1" y="302"/>
                    <a:pt x="94" y="395"/>
                    <a:pt x="186" y="395"/>
                  </a:cubicBezTo>
                  <a:lnTo>
                    <a:pt x="1438" y="395"/>
                  </a:lnTo>
                  <a:cubicBezTo>
                    <a:pt x="1531" y="395"/>
                    <a:pt x="1646" y="302"/>
                    <a:pt x="1646" y="209"/>
                  </a:cubicBezTo>
                  <a:cubicBezTo>
                    <a:pt x="1646" y="117"/>
                    <a:pt x="1531" y="1"/>
                    <a:pt x="1438" y="1"/>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49"/>
            <p:cNvSpPr/>
            <p:nvPr/>
          </p:nvSpPr>
          <p:spPr>
            <a:xfrm>
              <a:off x="3030089" y="4230707"/>
              <a:ext cx="52741" cy="12649"/>
            </a:xfrm>
            <a:custGeom>
              <a:rect b="b" l="l" r="r" t="t"/>
              <a:pathLst>
                <a:path extrusionOk="0" h="395" w="1647">
                  <a:moveTo>
                    <a:pt x="209" y="1"/>
                  </a:moveTo>
                  <a:cubicBezTo>
                    <a:pt x="93" y="1"/>
                    <a:pt x="1" y="117"/>
                    <a:pt x="1" y="209"/>
                  </a:cubicBezTo>
                  <a:cubicBezTo>
                    <a:pt x="1" y="302"/>
                    <a:pt x="93" y="395"/>
                    <a:pt x="209" y="395"/>
                  </a:cubicBezTo>
                  <a:lnTo>
                    <a:pt x="1368" y="395"/>
                  </a:lnTo>
                  <a:cubicBezTo>
                    <a:pt x="1553" y="395"/>
                    <a:pt x="1646" y="302"/>
                    <a:pt x="1646" y="209"/>
                  </a:cubicBezTo>
                  <a:cubicBezTo>
                    <a:pt x="1646" y="117"/>
                    <a:pt x="1553" y="1"/>
                    <a:pt x="1368" y="1"/>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49"/>
            <p:cNvSpPr/>
            <p:nvPr/>
          </p:nvSpPr>
          <p:spPr>
            <a:xfrm>
              <a:off x="2921725" y="3989513"/>
              <a:ext cx="333995" cy="25266"/>
            </a:xfrm>
            <a:custGeom>
              <a:rect b="b" l="l" r="r" t="t"/>
              <a:pathLst>
                <a:path extrusionOk="0" h="789" w="10430">
                  <a:moveTo>
                    <a:pt x="210" y="1"/>
                  </a:moveTo>
                  <a:cubicBezTo>
                    <a:pt x="117" y="1"/>
                    <a:pt x="1" y="1"/>
                    <a:pt x="1" y="117"/>
                  </a:cubicBezTo>
                  <a:lnTo>
                    <a:pt x="1" y="789"/>
                  </a:lnTo>
                  <a:lnTo>
                    <a:pt x="10430" y="789"/>
                  </a:lnTo>
                  <a:lnTo>
                    <a:pt x="10430" y="117"/>
                  </a:lnTo>
                  <a:cubicBezTo>
                    <a:pt x="10430" y="1"/>
                    <a:pt x="10337" y="1"/>
                    <a:pt x="10244" y="1"/>
                  </a:cubicBez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49"/>
            <p:cNvSpPr/>
            <p:nvPr/>
          </p:nvSpPr>
          <p:spPr>
            <a:xfrm>
              <a:off x="2962554" y="4045201"/>
              <a:ext cx="241225" cy="99462"/>
            </a:xfrm>
            <a:custGeom>
              <a:rect b="b" l="l" r="r" t="t"/>
              <a:pathLst>
                <a:path extrusionOk="0" h="3106" w="7533">
                  <a:moveTo>
                    <a:pt x="2202" y="0"/>
                  </a:moveTo>
                  <a:cubicBezTo>
                    <a:pt x="2110" y="0"/>
                    <a:pt x="2110" y="116"/>
                    <a:pt x="2017" y="116"/>
                  </a:cubicBezTo>
                  <a:lnTo>
                    <a:pt x="1345" y="2039"/>
                  </a:lnTo>
                  <a:lnTo>
                    <a:pt x="1044" y="1367"/>
                  </a:lnTo>
                  <a:cubicBezTo>
                    <a:pt x="1044" y="1275"/>
                    <a:pt x="951" y="1275"/>
                    <a:pt x="858" y="1275"/>
                  </a:cubicBezTo>
                  <a:lnTo>
                    <a:pt x="186" y="1275"/>
                  </a:lnTo>
                  <a:cubicBezTo>
                    <a:pt x="93" y="1275"/>
                    <a:pt x="1" y="1367"/>
                    <a:pt x="1" y="1460"/>
                  </a:cubicBezTo>
                  <a:cubicBezTo>
                    <a:pt x="1" y="1553"/>
                    <a:pt x="93" y="1645"/>
                    <a:pt x="186" y="1645"/>
                  </a:cubicBezTo>
                  <a:lnTo>
                    <a:pt x="765" y="1645"/>
                  </a:lnTo>
                  <a:lnTo>
                    <a:pt x="1159" y="2711"/>
                  </a:lnTo>
                  <a:cubicBezTo>
                    <a:pt x="1159" y="2804"/>
                    <a:pt x="1252" y="2804"/>
                    <a:pt x="1345" y="2804"/>
                  </a:cubicBezTo>
                  <a:cubicBezTo>
                    <a:pt x="1437" y="2804"/>
                    <a:pt x="1530" y="2804"/>
                    <a:pt x="1530" y="2711"/>
                  </a:cubicBezTo>
                  <a:lnTo>
                    <a:pt x="2202" y="788"/>
                  </a:lnTo>
                  <a:lnTo>
                    <a:pt x="3083" y="3013"/>
                  </a:lnTo>
                  <a:cubicBezTo>
                    <a:pt x="3176" y="3013"/>
                    <a:pt x="3176" y="3105"/>
                    <a:pt x="3268" y="3105"/>
                  </a:cubicBezTo>
                  <a:cubicBezTo>
                    <a:pt x="3361" y="3105"/>
                    <a:pt x="3477" y="3013"/>
                    <a:pt x="3477" y="3013"/>
                  </a:cubicBezTo>
                  <a:lnTo>
                    <a:pt x="4149" y="1645"/>
                  </a:lnTo>
                  <a:lnTo>
                    <a:pt x="4636" y="2433"/>
                  </a:lnTo>
                  <a:cubicBezTo>
                    <a:pt x="4636" y="2433"/>
                    <a:pt x="4728" y="2526"/>
                    <a:pt x="4821" y="2526"/>
                  </a:cubicBezTo>
                  <a:cubicBezTo>
                    <a:pt x="4914" y="2526"/>
                    <a:pt x="5006" y="2433"/>
                    <a:pt x="5006" y="2433"/>
                  </a:cubicBezTo>
                  <a:lnTo>
                    <a:pt x="5887" y="695"/>
                  </a:lnTo>
                  <a:lnTo>
                    <a:pt x="6374" y="1553"/>
                  </a:lnTo>
                  <a:cubicBezTo>
                    <a:pt x="6467" y="1645"/>
                    <a:pt x="6467" y="1645"/>
                    <a:pt x="6559" y="1645"/>
                  </a:cubicBezTo>
                  <a:lnTo>
                    <a:pt x="7324" y="1645"/>
                  </a:lnTo>
                  <a:cubicBezTo>
                    <a:pt x="7417" y="1645"/>
                    <a:pt x="7533" y="1553"/>
                    <a:pt x="7533" y="1460"/>
                  </a:cubicBezTo>
                  <a:cubicBezTo>
                    <a:pt x="7533" y="1367"/>
                    <a:pt x="7417" y="1275"/>
                    <a:pt x="7324" y="1275"/>
                  </a:cubicBezTo>
                  <a:lnTo>
                    <a:pt x="6745" y="1275"/>
                  </a:lnTo>
                  <a:lnTo>
                    <a:pt x="6073" y="116"/>
                  </a:lnTo>
                  <a:cubicBezTo>
                    <a:pt x="6073" y="116"/>
                    <a:pt x="5980" y="0"/>
                    <a:pt x="5887" y="0"/>
                  </a:cubicBezTo>
                  <a:cubicBezTo>
                    <a:pt x="5887" y="0"/>
                    <a:pt x="5794" y="116"/>
                    <a:pt x="5679" y="116"/>
                  </a:cubicBezTo>
                  <a:lnTo>
                    <a:pt x="4821" y="1854"/>
                  </a:lnTo>
                  <a:lnTo>
                    <a:pt x="4520" y="1367"/>
                  </a:lnTo>
                  <a:cubicBezTo>
                    <a:pt x="4427" y="1275"/>
                    <a:pt x="4334" y="1275"/>
                    <a:pt x="4334" y="1275"/>
                  </a:cubicBezTo>
                  <a:lnTo>
                    <a:pt x="4056" y="1275"/>
                  </a:lnTo>
                  <a:cubicBezTo>
                    <a:pt x="3940" y="1275"/>
                    <a:pt x="3848" y="1275"/>
                    <a:pt x="3848" y="1367"/>
                  </a:cubicBezTo>
                  <a:lnTo>
                    <a:pt x="3361" y="2318"/>
                  </a:lnTo>
                  <a:lnTo>
                    <a:pt x="2411" y="116"/>
                  </a:lnTo>
                  <a:cubicBezTo>
                    <a:pt x="2411" y="116"/>
                    <a:pt x="2318" y="0"/>
                    <a:pt x="2202" y="0"/>
                  </a:cubicBezTo>
                  <a:close/>
                </a:path>
              </a:pathLst>
            </a:custGeom>
            <a:solidFill>
              <a:srgbClr val="FF83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49"/>
            <p:cNvSpPr/>
            <p:nvPr/>
          </p:nvSpPr>
          <p:spPr>
            <a:xfrm>
              <a:off x="3323960" y="4008087"/>
              <a:ext cx="12649" cy="55687"/>
            </a:xfrm>
            <a:custGeom>
              <a:rect b="b" l="l" r="r" t="t"/>
              <a:pathLst>
                <a:path extrusionOk="0" h="1739" w="395">
                  <a:moveTo>
                    <a:pt x="186" y="0"/>
                  </a:moveTo>
                  <a:cubicBezTo>
                    <a:pt x="94" y="0"/>
                    <a:pt x="1" y="116"/>
                    <a:pt x="1" y="209"/>
                  </a:cubicBezTo>
                  <a:lnTo>
                    <a:pt x="1" y="1553"/>
                  </a:lnTo>
                  <a:cubicBezTo>
                    <a:pt x="1" y="1646"/>
                    <a:pt x="94" y="1738"/>
                    <a:pt x="186" y="1738"/>
                  </a:cubicBezTo>
                  <a:cubicBezTo>
                    <a:pt x="302" y="1738"/>
                    <a:pt x="395" y="1646"/>
                    <a:pt x="395" y="1553"/>
                  </a:cubicBezTo>
                  <a:lnTo>
                    <a:pt x="395" y="209"/>
                  </a:lnTo>
                  <a:cubicBezTo>
                    <a:pt x="395" y="116"/>
                    <a:pt x="302" y="0"/>
                    <a:pt x="186"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49"/>
            <p:cNvSpPr/>
            <p:nvPr/>
          </p:nvSpPr>
          <p:spPr>
            <a:xfrm>
              <a:off x="3308397" y="4057785"/>
              <a:ext cx="34168" cy="54054"/>
            </a:xfrm>
            <a:custGeom>
              <a:rect b="b" l="l" r="r" t="t"/>
              <a:pathLst>
                <a:path extrusionOk="0" h="1688" w="1067">
                  <a:moveTo>
                    <a:pt x="302" y="1"/>
                  </a:moveTo>
                  <a:cubicBezTo>
                    <a:pt x="93" y="1"/>
                    <a:pt x="0" y="94"/>
                    <a:pt x="0" y="302"/>
                  </a:cubicBezTo>
                  <a:lnTo>
                    <a:pt x="0" y="1461"/>
                  </a:lnTo>
                  <a:cubicBezTo>
                    <a:pt x="0" y="1554"/>
                    <a:pt x="93" y="1646"/>
                    <a:pt x="302" y="1646"/>
                  </a:cubicBezTo>
                  <a:cubicBezTo>
                    <a:pt x="302" y="1677"/>
                    <a:pt x="312" y="1688"/>
                    <a:pt x="326" y="1688"/>
                  </a:cubicBezTo>
                  <a:cubicBezTo>
                    <a:pt x="353" y="1688"/>
                    <a:pt x="394" y="1646"/>
                    <a:pt x="394" y="1646"/>
                  </a:cubicBezTo>
                  <a:lnTo>
                    <a:pt x="1066" y="1461"/>
                  </a:lnTo>
                  <a:lnTo>
                    <a:pt x="1066" y="186"/>
                  </a:lnTo>
                  <a:lnTo>
                    <a:pt x="302" y="1"/>
                  </a:lnTo>
                  <a:close/>
                </a:path>
              </a:pathLst>
            </a:custGeom>
            <a:solidFill>
              <a:srgbClr val="E9E9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49"/>
            <p:cNvSpPr/>
            <p:nvPr/>
          </p:nvSpPr>
          <p:spPr>
            <a:xfrm>
              <a:off x="3318036" y="4057785"/>
              <a:ext cx="34168" cy="55719"/>
            </a:xfrm>
            <a:custGeom>
              <a:rect b="b" l="l" r="r" t="t"/>
              <a:pathLst>
                <a:path extrusionOk="0" h="1740" w="1067">
                  <a:moveTo>
                    <a:pt x="1" y="1"/>
                  </a:moveTo>
                  <a:cubicBezTo>
                    <a:pt x="93" y="1"/>
                    <a:pt x="186" y="94"/>
                    <a:pt x="186" y="302"/>
                  </a:cubicBezTo>
                  <a:lnTo>
                    <a:pt x="186" y="1461"/>
                  </a:lnTo>
                  <a:cubicBezTo>
                    <a:pt x="186" y="1554"/>
                    <a:pt x="93" y="1646"/>
                    <a:pt x="1" y="1646"/>
                  </a:cubicBezTo>
                  <a:lnTo>
                    <a:pt x="1" y="1739"/>
                  </a:lnTo>
                  <a:lnTo>
                    <a:pt x="765" y="1739"/>
                  </a:lnTo>
                  <a:cubicBezTo>
                    <a:pt x="858" y="1739"/>
                    <a:pt x="1067" y="1554"/>
                    <a:pt x="1067" y="1461"/>
                  </a:cubicBezTo>
                  <a:lnTo>
                    <a:pt x="1067" y="302"/>
                  </a:lnTo>
                  <a:cubicBezTo>
                    <a:pt x="1067" y="94"/>
                    <a:pt x="858" y="1"/>
                    <a:pt x="765" y="1"/>
                  </a:cubicBezTo>
                  <a:close/>
                </a:path>
              </a:pathLst>
            </a:custGeom>
            <a:solidFill>
              <a:srgbClr val="5D74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49"/>
            <p:cNvSpPr/>
            <p:nvPr/>
          </p:nvSpPr>
          <p:spPr>
            <a:xfrm>
              <a:off x="3308397" y="3962070"/>
              <a:ext cx="34168" cy="52709"/>
            </a:xfrm>
            <a:custGeom>
              <a:rect b="b" l="l" r="r" t="t"/>
              <a:pathLst>
                <a:path extrusionOk="0" h="1646" w="1067">
                  <a:moveTo>
                    <a:pt x="302" y="0"/>
                  </a:moveTo>
                  <a:cubicBezTo>
                    <a:pt x="93" y="0"/>
                    <a:pt x="0" y="93"/>
                    <a:pt x="0" y="279"/>
                  </a:cubicBezTo>
                  <a:lnTo>
                    <a:pt x="0" y="1345"/>
                  </a:lnTo>
                  <a:cubicBezTo>
                    <a:pt x="0" y="1553"/>
                    <a:pt x="93" y="1646"/>
                    <a:pt x="302" y="1646"/>
                  </a:cubicBezTo>
                  <a:lnTo>
                    <a:pt x="394" y="1646"/>
                  </a:lnTo>
                  <a:cubicBezTo>
                    <a:pt x="394" y="1646"/>
                    <a:pt x="974" y="1553"/>
                    <a:pt x="974" y="1345"/>
                  </a:cubicBezTo>
                  <a:lnTo>
                    <a:pt x="1066" y="394"/>
                  </a:lnTo>
                  <a:lnTo>
                    <a:pt x="394" y="0"/>
                  </a:lnTo>
                  <a:close/>
                </a:path>
              </a:pathLst>
            </a:custGeom>
            <a:solidFill>
              <a:srgbClr val="E9E9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49"/>
            <p:cNvSpPr/>
            <p:nvPr/>
          </p:nvSpPr>
          <p:spPr>
            <a:xfrm>
              <a:off x="3318036" y="3962070"/>
              <a:ext cx="34168" cy="52709"/>
            </a:xfrm>
            <a:custGeom>
              <a:rect b="b" l="l" r="r" t="t"/>
              <a:pathLst>
                <a:path extrusionOk="0" h="1646" w="1067">
                  <a:moveTo>
                    <a:pt x="1" y="0"/>
                  </a:moveTo>
                  <a:cubicBezTo>
                    <a:pt x="93" y="0"/>
                    <a:pt x="186" y="93"/>
                    <a:pt x="186" y="279"/>
                  </a:cubicBezTo>
                  <a:lnTo>
                    <a:pt x="186" y="1345"/>
                  </a:lnTo>
                  <a:cubicBezTo>
                    <a:pt x="186" y="1553"/>
                    <a:pt x="93" y="1646"/>
                    <a:pt x="1" y="1646"/>
                  </a:cubicBezTo>
                  <a:lnTo>
                    <a:pt x="765" y="1646"/>
                  </a:lnTo>
                  <a:cubicBezTo>
                    <a:pt x="858" y="1646"/>
                    <a:pt x="1067" y="1553"/>
                    <a:pt x="1067" y="1345"/>
                  </a:cubicBezTo>
                  <a:lnTo>
                    <a:pt x="1067" y="279"/>
                  </a:lnTo>
                  <a:cubicBezTo>
                    <a:pt x="1067" y="93"/>
                    <a:pt x="858" y="0"/>
                    <a:pt x="765" y="0"/>
                  </a:cubicBezTo>
                  <a:close/>
                </a:path>
              </a:pathLst>
            </a:custGeom>
            <a:solidFill>
              <a:srgbClr val="5D74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49"/>
            <p:cNvSpPr/>
            <p:nvPr/>
          </p:nvSpPr>
          <p:spPr>
            <a:xfrm>
              <a:off x="2921725" y="4181745"/>
              <a:ext cx="333995" cy="27475"/>
            </a:xfrm>
            <a:custGeom>
              <a:rect b="b" l="l" r="r" t="t"/>
              <a:pathLst>
                <a:path extrusionOk="0" h="858" w="10430">
                  <a:moveTo>
                    <a:pt x="1" y="0"/>
                  </a:moveTo>
                  <a:lnTo>
                    <a:pt x="1" y="765"/>
                  </a:lnTo>
                  <a:cubicBezTo>
                    <a:pt x="1" y="858"/>
                    <a:pt x="117" y="858"/>
                    <a:pt x="210" y="858"/>
                  </a:cubicBezTo>
                  <a:lnTo>
                    <a:pt x="10244" y="858"/>
                  </a:lnTo>
                  <a:cubicBezTo>
                    <a:pt x="10337" y="858"/>
                    <a:pt x="10430" y="858"/>
                    <a:pt x="10430" y="765"/>
                  </a:cubicBezTo>
                  <a:lnTo>
                    <a:pt x="10430" y="0"/>
                  </a:lnTo>
                  <a:close/>
                </a:path>
              </a:pathLst>
            </a:custGeom>
            <a:solidFill>
              <a:srgbClr val="FFC1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49"/>
            <p:cNvSpPr/>
            <p:nvPr/>
          </p:nvSpPr>
          <p:spPr>
            <a:xfrm>
              <a:off x="3206726" y="4160225"/>
              <a:ext cx="11912" cy="30453"/>
            </a:xfrm>
            <a:custGeom>
              <a:rect b="b" l="l" r="r" t="t"/>
              <a:pathLst>
                <a:path extrusionOk="0" h="951" w="372">
                  <a:moveTo>
                    <a:pt x="186" y="0"/>
                  </a:moveTo>
                  <a:cubicBezTo>
                    <a:pt x="93" y="0"/>
                    <a:pt x="0" y="93"/>
                    <a:pt x="0" y="186"/>
                  </a:cubicBezTo>
                  <a:lnTo>
                    <a:pt x="0" y="672"/>
                  </a:lnTo>
                  <a:cubicBezTo>
                    <a:pt x="0" y="858"/>
                    <a:pt x="93" y="950"/>
                    <a:pt x="186" y="950"/>
                  </a:cubicBezTo>
                  <a:cubicBezTo>
                    <a:pt x="278" y="950"/>
                    <a:pt x="371" y="858"/>
                    <a:pt x="371" y="672"/>
                  </a:cubicBezTo>
                  <a:lnTo>
                    <a:pt x="371" y="186"/>
                  </a:lnTo>
                  <a:cubicBezTo>
                    <a:pt x="371" y="93"/>
                    <a:pt x="278" y="0"/>
                    <a:pt x="186" y="0"/>
                  </a:cubicBezTo>
                  <a:close/>
                </a:path>
              </a:pathLst>
            </a:custGeom>
            <a:solidFill>
              <a:srgbClr val="FFC1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49"/>
            <p:cNvSpPr/>
            <p:nvPr/>
          </p:nvSpPr>
          <p:spPr>
            <a:xfrm>
              <a:off x="3162919" y="4160225"/>
              <a:ext cx="15627" cy="30453"/>
            </a:xfrm>
            <a:custGeom>
              <a:rect b="b" l="l" r="r" t="t"/>
              <a:pathLst>
                <a:path extrusionOk="0" h="951" w="488">
                  <a:moveTo>
                    <a:pt x="302" y="0"/>
                  </a:moveTo>
                  <a:cubicBezTo>
                    <a:pt x="117" y="0"/>
                    <a:pt x="1" y="93"/>
                    <a:pt x="1" y="186"/>
                  </a:cubicBezTo>
                  <a:lnTo>
                    <a:pt x="1" y="672"/>
                  </a:lnTo>
                  <a:cubicBezTo>
                    <a:pt x="1" y="858"/>
                    <a:pt x="117" y="950"/>
                    <a:pt x="302" y="950"/>
                  </a:cubicBezTo>
                  <a:cubicBezTo>
                    <a:pt x="395" y="950"/>
                    <a:pt x="488" y="858"/>
                    <a:pt x="488" y="672"/>
                  </a:cubicBezTo>
                  <a:lnTo>
                    <a:pt x="488" y="186"/>
                  </a:lnTo>
                  <a:cubicBezTo>
                    <a:pt x="488" y="93"/>
                    <a:pt x="395" y="0"/>
                    <a:pt x="302" y="0"/>
                  </a:cubicBezTo>
                  <a:close/>
                </a:path>
              </a:pathLst>
            </a:custGeom>
            <a:solidFill>
              <a:srgbClr val="FFC1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49"/>
            <p:cNvSpPr/>
            <p:nvPr/>
          </p:nvSpPr>
          <p:spPr>
            <a:xfrm>
              <a:off x="3122859" y="4160225"/>
              <a:ext cx="12649" cy="30453"/>
            </a:xfrm>
            <a:custGeom>
              <a:rect b="b" l="l" r="r" t="t"/>
              <a:pathLst>
                <a:path extrusionOk="0" h="951" w="395">
                  <a:moveTo>
                    <a:pt x="209" y="0"/>
                  </a:moveTo>
                  <a:cubicBezTo>
                    <a:pt x="93" y="0"/>
                    <a:pt x="0" y="93"/>
                    <a:pt x="0" y="186"/>
                  </a:cubicBezTo>
                  <a:lnTo>
                    <a:pt x="0" y="672"/>
                  </a:lnTo>
                  <a:cubicBezTo>
                    <a:pt x="0" y="858"/>
                    <a:pt x="93" y="950"/>
                    <a:pt x="209" y="950"/>
                  </a:cubicBezTo>
                  <a:cubicBezTo>
                    <a:pt x="302" y="950"/>
                    <a:pt x="394" y="858"/>
                    <a:pt x="394" y="672"/>
                  </a:cubicBezTo>
                  <a:lnTo>
                    <a:pt x="394" y="186"/>
                  </a:lnTo>
                  <a:cubicBezTo>
                    <a:pt x="394" y="93"/>
                    <a:pt x="302" y="0"/>
                    <a:pt x="209" y="0"/>
                  </a:cubicBezTo>
                  <a:close/>
                </a:path>
              </a:pathLst>
            </a:custGeom>
            <a:solidFill>
              <a:srgbClr val="FFC1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49"/>
            <p:cNvSpPr/>
            <p:nvPr/>
          </p:nvSpPr>
          <p:spPr>
            <a:xfrm>
              <a:off x="3082798" y="4160225"/>
              <a:ext cx="12617" cy="30453"/>
            </a:xfrm>
            <a:custGeom>
              <a:rect b="b" l="l" r="r" t="t"/>
              <a:pathLst>
                <a:path extrusionOk="0" h="951" w="394">
                  <a:moveTo>
                    <a:pt x="185" y="0"/>
                  </a:moveTo>
                  <a:cubicBezTo>
                    <a:pt x="93" y="0"/>
                    <a:pt x="0" y="93"/>
                    <a:pt x="0" y="186"/>
                  </a:cubicBezTo>
                  <a:lnTo>
                    <a:pt x="0" y="672"/>
                  </a:lnTo>
                  <a:cubicBezTo>
                    <a:pt x="0" y="858"/>
                    <a:pt x="93" y="950"/>
                    <a:pt x="185" y="950"/>
                  </a:cubicBezTo>
                  <a:cubicBezTo>
                    <a:pt x="301" y="950"/>
                    <a:pt x="394" y="858"/>
                    <a:pt x="394" y="672"/>
                  </a:cubicBezTo>
                  <a:lnTo>
                    <a:pt x="394" y="186"/>
                  </a:lnTo>
                  <a:cubicBezTo>
                    <a:pt x="394" y="93"/>
                    <a:pt x="301" y="0"/>
                    <a:pt x="185" y="0"/>
                  </a:cubicBezTo>
                  <a:close/>
                </a:path>
              </a:pathLst>
            </a:custGeom>
            <a:solidFill>
              <a:srgbClr val="FFC1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49"/>
            <p:cNvSpPr/>
            <p:nvPr/>
          </p:nvSpPr>
          <p:spPr>
            <a:xfrm>
              <a:off x="3039728" y="4160225"/>
              <a:ext cx="15627" cy="30453"/>
            </a:xfrm>
            <a:custGeom>
              <a:rect b="b" l="l" r="r" t="t"/>
              <a:pathLst>
                <a:path extrusionOk="0" h="951" w="488">
                  <a:moveTo>
                    <a:pt x="279" y="0"/>
                  </a:moveTo>
                  <a:cubicBezTo>
                    <a:pt x="94" y="0"/>
                    <a:pt x="1" y="93"/>
                    <a:pt x="1" y="186"/>
                  </a:cubicBezTo>
                  <a:lnTo>
                    <a:pt x="1" y="672"/>
                  </a:lnTo>
                  <a:cubicBezTo>
                    <a:pt x="1" y="858"/>
                    <a:pt x="94" y="950"/>
                    <a:pt x="279" y="950"/>
                  </a:cubicBezTo>
                  <a:cubicBezTo>
                    <a:pt x="372" y="950"/>
                    <a:pt x="488" y="858"/>
                    <a:pt x="488" y="672"/>
                  </a:cubicBezTo>
                  <a:lnTo>
                    <a:pt x="488" y="186"/>
                  </a:lnTo>
                  <a:cubicBezTo>
                    <a:pt x="488" y="93"/>
                    <a:pt x="372" y="0"/>
                    <a:pt x="279" y="0"/>
                  </a:cubicBezTo>
                  <a:close/>
                </a:path>
              </a:pathLst>
            </a:custGeom>
            <a:solidFill>
              <a:srgbClr val="FFC1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49"/>
            <p:cNvSpPr/>
            <p:nvPr/>
          </p:nvSpPr>
          <p:spPr>
            <a:xfrm>
              <a:off x="2999668" y="4160225"/>
              <a:ext cx="11912" cy="30453"/>
            </a:xfrm>
            <a:custGeom>
              <a:rect b="b" l="l" r="r" t="t"/>
              <a:pathLst>
                <a:path extrusionOk="0" h="951" w="372">
                  <a:moveTo>
                    <a:pt x="186" y="0"/>
                  </a:moveTo>
                  <a:cubicBezTo>
                    <a:pt x="93" y="0"/>
                    <a:pt x="0" y="93"/>
                    <a:pt x="0" y="186"/>
                  </a:cubicBezTo>
                  <a:lnTo>
                    <a:pt x="0" y="672"/>
                  </a:lnTo>
                  <a:cubicBezTo>
                    <a:pt x="0" y="858"/>
                    <a:pt x="93" y="950"/>
                    <a:pt x="186" y="950"/>
                  </a:cubicBezTo>
                  <a:cubicBezTo>
                    <a:pt x="278" y="950"/>
                    <a:pt x="371" y="858"/>
                    <a:pt x="371" y="672"/>
                  </a:cubicBezTo>
                  <a:lnTo>
                    <a:pt x="371" y="186"/>
                  </a:lnTo>
                  <a:cubicBezTo>
                    <a:pt x="371" y="93"/>
                    <a:pt x="278" y="0"/>
                    <a:pt x="186" y="0"/>
                  </a:cubicBezTo>
                  <a:close/>
                </a:path>
              </a:pathLst>
            </a:custGeom>
            <a:solidFill>
              <a:srgbClr val="FFC1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49"/>
            <p:cNvSpPr/>
            <p:nvPr/>
          </p:nvSpPr>
          <p:spPr>
            <a:xfrm>
              <a:off x="2958839" y="4160225"/>
              <a:ext cx="12649" cy="30453"/>
            </a:xfrm>
            <a:custGeom>
              <a:rect b="b" l="l" r="r" t="t"/>
              <a:pathLst>
                <a:path extrusionOk="0" h="951" w="395">
                  <a:moveTo>
                    <a:pt x="209" y="0"/>
                  </a:moveTo>
                  <a:cubicBezTo>
                    <a:pt x="117" y="0"/>
                    <a:pt x="1" y="93"/>
                    <a:pt x="1" y="186"/>
                  </a:cubicBezTo>
                  <a:lnTo>
                    <a:pt x="1" y="672"/>
                  </a:lnTo>
                  <a:cubicBezTo>
                    <a:pt x="1" y="858"/>
                    <a:pt x="117" y="950"/>
                    <a:pt x="209" y="950"/>
                  </a:cubicBezTo>
                  <a:cubicBezTo>
                    <a:pt x="302" y="950"/>
                    <a:pt x="395" y="858"/>
                    <a:pt x="395" y="672"/>
                  </a:cubicBezTo>
                  <a:lnTo>
                    <a:pt x="395" y="186"/>
                  </a:lnTo>
                  <a:cubicBezTo>
                    <a:pt x="395" y="93"/>
                    <a:pt x="302" y="0"/>
                    <a:pt x="209" y="0"/>
                  </a:cubicBezTo>
                  <a:close/>
                </a:path>
              </a:pathLst>
            </a:custGeom>
            <a:solidFill>
              <a:srgbClr val="FFC1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9" name="Google Shape;1569;p49"/>
          <p:cNvGrpSpPr/>
          <p:nvPr/>
        </p:nvGrpSpPr>
        <p:grpSpPr>
          <a:xfrm>
            <a:off x="3769997" y="1946435"/>
            <a:ext cx="283798" cy="382534"/>
            <a:chOff x="1026346" y="3906415"/>
            <a:chExt cx="336973" cy="454208"/>
          </a:xfrm>
        </p:grpSpPr>
        <p:sp>
          <p:nvSpPr>
            <p:cNvPr id="1570" name="Google Shape;1570;p49"/>
            <p:cNvSpPr/>
            <p:nvPr/>
          </p:nvSpPr>
          <p:spPr>
            <a:xfrm>
              <a:off x="1307599" y="4017725"/>
              <a:ext cx="55719" cy="43807"/>
            </a:xfrm>
            <a:custGeom>
              <a:rect b="b" l="l" r="r" t="t"/>
              <a:pathLst>
                <a:path extrusionOk="0" h="1368" w="1740">
                  <a:moveTo>
                    <a:pt x="1" y="1"/>
                  </a:moveTo>
                  <a:lnTo>
                    <a:pt x="117" y="186"/>
                  </a:lnTo>
                  <a:lnTo>
                    <a:pt x="789" y="1159"/>
                  </a:lnTo>
                  <a:cubicBezTo>
                    <a:pt x="882" y="1298"/>
                    <a:pt x="1026" y="1368"/>
                    <a:pt x="1171" y="1368"/>
                  </a:cubicBezTo>
                  <a:cubicBezTo>
                    <a:pt x="1316" y="1368"/>
                    <a:pt x="1461" y="1298"/>
                    <a:pt x="1554" y="1159"/>
                  </a:cubicBezTo>
                  <a:cubicBezTo>
                    <a:pt x="1739" y="858"/>
                    <a:pt x="1646" y="487"/>
                    <a:pt x="1368" y="395"/>
                  </a:cubicBezTo>
                  <a:lnTo>
                    <a:pt x="1" y="1"/>
                  </a:lnTo>
                  <a:close/>
                </a:path>
              </a:pathLst>
            </a:custGeom>
            <a:solidFill>
              <a:srgbClr val="D52D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49"/>
            <p:cNvSpPr/>
            <p:nvPr/>
          </p:nvSpPr>
          <p:spPr>
            <a:xfrm>
              <a:off x="1311314" y="3976897"/>
              <a:ext cx="52005" cy="40861"/>
            </a:xfrm>
            <a:custGeom>
              <a:rect b="b" l="l" r="r" t="t"/>
              <a:pathLst>
                <a:path extrusionOk="0" h="1276" w="1624">
                  <a:moveTo>
                    <a:pt x="1055" y="1"/>
                  </a:moveTo>
                  <a:cubicBezTo>
                    <a:pt x="910" y="1"/>
                    <a:pt x="766" y="70"/>
                    <a:pt x="673" y="210"/>
                  </a:cubicBezTo>
                  <a:lnTo>
                    <a:pt x="1" y="1183"/>
                  </a:lnTo>
                  <a:lnTo>
                    <a:pt x="1" y="1276"/>
                  </a:lnTo>
                  <a:lnTo>
                    <a:pt x="1252" y="882"/>
                  </a:lnTo>
                  <a:cubicBezTo>
                    <a:pt x="1530" y="789"/>
                    <a:pt x="1623" y="395"/>
                    <a:pt x="1438" y="210"/>
                  </a:cubicBezTo>
                  <a:cubicBezTo>
                    <a:pt x="1345" y="70"/>
                    <a:pt x="1200" y="1"/>
                    <a:pt x="1055" y="1"/>
                  </a:cubicBezTo>
                  <a:close/>
                </a:path>
              </a:pathLst>
            </a:custGeom>
            <a:solidFill>
              <a:srgbClr val="D52D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49"/>
            <p:cNvSpPr/>
            <p:nvPr/>
          </p:nvSpPr>
          <p:spPr>
            <a:xfrm>
              <a:off x="1076076" y="4203264"/>
              <a:ext cx="194473" cy="132861"/>
            </a:xfrm>
            <a:custGeom>
              <a:rect b="b" l="l" r="r" t="t"/>
              <a:pathLst>
                <a:path extrusionOk="0" h="4149" w="6073">
                  <a:moveTo>
                    <a:pt x="2318" y="0"/>
                  </a:moveTo>
                  <a:lnTo>
                    <a:pt x="2318" y="1646"/>
                  </a:lnTo>
                  <a:cubicBezTo>
                    <a:pt x="2318" y="1646"/>
                    <a:pt x="2318" y="1738"/>
                    <a:pt x="2225" y="1738"/>
                  </a:cubicBezTo>
                  <a:lnTo>
                    <a:pt x="1344" y="1738"/>
                  </a:lnTo>
                  <a:lnTo>
                    <a:pt x="0" y="3755"/>
                  </a:lnTo>
                  <a:lnTo>
                    <a:pt x="6072" y="4149"/>
                  </a:lnTo>
                  <a:lnTo>
                    <a:pt x="5794" y="1738"/>
                  </a:lnTo>
                  <a:lnTo>
                    <a:pt x="4913" y="1738"/>
                  </a:lnTo>
                  <a:lnTo>
                    <a:pt x="4821" y="1646"/>
                  </a:lnTo>
                  <a:lnTo>
                    <a:pt x="4821" y="0"/>
                  </a:lnTo>
                  <a:close/>
                </a:path>
              </a:pathLst>
            </a:custGeom>
            <a:solidFill>
              <a:srgbClr val="FF83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49"/>
            <p:cNvSpPr/>
            <p:nvPr/>
          </p:nvSpPr>
          <p:spPr>
            <a:xfrm>
              <a:off x="1026346" y="4258919"/>
              <a:ext cx="309497" cy="101703"/>
            </a:xfrm>
            <a:custGeom>
              <a:rect b="b" l="l" r="r" t="t"/>
              <a:pathLst>
                <a:path extrusionOk="0" h="3176" w="9665">
                  <a:moveTo>
                    <a:pt x="1831" y="0"/>
                  </a:moveTo>
                  <a:lnTo>
                    <a:pt x="1831" y="93"/>
                  </a:lnTo>
                  <a:cubicBezTo>
                    <a:pt x="1831" y="93"/>
                    <a:pt x="1553" y="186"/>
                    <a:pt x="1461" y="186"/>
                  </a:cubicBezTo>
                  <a:cubicBezTo>
                    <a:pt x="580" y="487"/>
                    <a:pt x="1" y="1345"/>
                    <a:pt x="1" y="2318"/>
                  </a:cubicBezTo>
                  <a:lnTo>
                    <a:pt x="1" y="2596"/>
                  </a:lnTo>
                  <a:cubicBezTo>
                    <a:pt x="1" y="2990"/>
                    <a:pt x="302" y="3175"/>
                    <a:pt x="580" y="3175"/>
                  </a:cubicBezTo>
                  <a:lnTo>
                    <a:pt x="1461" y="3175"/>
                  </a:lnTo>
                  <a:lnTo>
                    <a:pt x="1646" y="3083"/>
                  </a:lnTo>
                  <a:lnTo>
                    <a:pt x="1831" y="3175"/>
                  </a:lnTo>
                  <a:lnTo>
                    <a:pt x="3570" y="3175"/>
                  </a:lnTo>
                  <a:lnTo>
                    <a:pt x="3778" y="2990"/>
                  </a:lnTo>
                  <a:lnTo>
                    <a:pt x="3964" y="3175"/>
                  </a:lnTo>
                  <a:lnTo>
                    <a:pt x="6096" y="3175"/>
                  </a:lnTo>
                  <a:lnTo>
                    <a:pt x="6281" y="3083"/>
                  </a:lnTo>
                  <a:lnTo>
                    <a:pt x="6466" y="3175"/>
                  </a:lnTo>
                  <a:lnTo>
                    <a:pt x="8205" y="3175"/>
                  </a:lnTo>
                  <a:lnTo>
                    <a:pt x="8413" y="2990"/>
                  </a:lnTo>
                  <a:lnTo>
                    <a:pt x="8599" y="3175"/>
                  </a:lnTo>
                  <a:lnTo>
                    <a:pt x="9085" y="3175"/>
                  </a:lnTo>
                  <a:cubicBezTo>
                    <a:pt x="9363" y="3175"/>
                    <a:pt x="9665" y="2990"/>
                    <a:pt x="9665" y="2596"/>
                  </a:cubicBezTo>
                  <a:lnTo>
                    <a:pt x="9665" y="2318"/>
                  </a:lnTo>
                  <a:cubicBezTo>
                    <a:pt x="9665" y="1066"/>
                    <a:pt x="8691" y="0"/>
                    <a:pt x="7440" y="0"/>
                  </a:cubicBezTo>
                  <a:lnTo>
                    <a:pt x="7347" y="0"/>
                  </a:lnTo>
                  <a:lnTo>
                    <a:pt x="7347" y="858"/>
                  </a:lnTo>
                  <a:cubicBezTo>
                    <a:pt x="7347" y="1252"/>
                    <a:pt x="7046" y="1553"/>
                    <a:pt x="6675" y="1553"/>
                  </a:cubicBezTo>
                  <a:lnTo>
                    <a:pt x="6466" y="1553"/>
                  </a:lnTo>
                  <a:lnTo>
                    <a:pt x="6281" y="1646"/>
                  </a:lnTo>
                  <a:lnTo>
                    <a:pt x="6096" y="1553"/>
                  </a:lnTo>
                  <a:lnTo>
                    <a:pt x="3964" y="1553"/>
                  </a:lnTo>
                  <a:lnTo>
                    <a:pt x="3778" y="1646"/>
                  </a:lnTo>
                  <a:lnTo>
                    <a:pt x="3570" y="1553"/>
                  </a:lnTo>
                  <a:cubicBezTo>
                    <a:pt x="3199" y="1553"/>
                    <a:pt x="2897" y="1252"/>
                    <a:pt x="2897" y="858"/>
                  </a:cubicBezTo>
                  <a:lnTo>
                    <a:pt x="2897" y="0"/>
                  </a:ln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49"/>
            <p:cNvSpPr/>
            <p:nvPr/>
          </p:nvSpPr>
          <p:spPr>
            <a:xfrm>
              <a:off x="1261615" y="4258919"/>
              <a:ext cx="92801" cy="101703"/>
            </a:xfrm>
            <a:custGeom>
              <a:rect b="b" l="l" r="r" t="t"/>
              <a:pathLst>
                <a:path extrusionOk="0" h="3176" w="2898">
                  <a:moveTo>
                    <a:pt x="0" y="0"/>
                  </a:moveTo>
                  <a:cubicBezTo>
                    <a:pt x="278" y="0"/>
                    <a:pt x="579" y="93"/>
                    <a:pt x="858" y="279"/>
                  </a:cubicBezTo>
                  <a:cubicBezTo>
                    <a:pt x="1066" y="279"/>
                    <a:pt x="1252" y="394"/>
                    <a:pt x="1252" y="580"/>
                  </a:cubicBezTo>
                  <a:cubicBezTo>
                    <a:pt x="1738" y="1066"/>
                    <a:pt x="2016" y="1646"/>
                    <a:pt x="2016" y="2318"/>
                  </a:cubicBezTo>
                  <a:lnTo>
                    <a:pt x="2016" y="2596"/>
                  </a:lnTo>
                  <a:cubicBezTo>
                    <a:pt x="2016" y="2990"/>
                    <a:pt x="1738" y="3175"/>
                    <a:pt x="1437" y="3175"/>
                  </a:cubicBezTo>
                  <a:lnTo>
                    <a:pt x="2318" y="3175"/>
                  </a:lnTo>
                  <a:cubicBezTo>
                    <a:pt x="2596" y="3175"/>
                    <a:pt x="2897" y="2990"/>
                    <a:pt x="2897" y="2596"/>
                  </a:cubicBezTo>
                  <a:lnTo>
                    <a:pt x="2897" y="2318"/>
                  </a:lnTo>
                  <a:cubicBezTo>
                    <a:pt x="2897" y="1252"/>
                    <a:pt x="2225" y="394"/>
                    <a:pt x="1252" y="93"/>
                  </a:cubicBezTo>
                  <a:cubicBezTo>
                    <a:pt x="1213" y="132"/>
                    <a:pt x="1175" y="154"/>
                    <a:pt x="1128" y="154"/>
                  </a:cubicBezTo>
                  <a:cubicBezTo>
                    <a:pt x="1062" y="154"/>
                    <a:pt x="980" y="109"/>
                    <a:pt x="858" y="0"/>
                  </a:cubicBezTo>
                  <a:close/>
                </a:path>
              </a:pathLst>
            </a:custGeom>
            <a:solidFill>
              <a:srgbClr val="FFB6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49"/>
            <p:cNvSpPr/>
            <p:nvPr/>
          </p:nvSpPr>
          <p:spPr>
            <a:xfrm>
              <a:off x="1289058" y="4266732"/>
              <a:ext cx="12649" cy="93890"/>
            </a:xfrm>
            <a:custGeom>
              <a:rect b="b" l="l" r="r" t="t"/>
              <a:pathLst>
                <a:path extrusionOk="0" h="2932" w="395">
                  <a:moveTo>
                    <a:pt x="48" y="0"/>
                  </a:moveTo>
                  <a:cubicBezTo>
                    <a:pt x="19" y="0"/>
                    <a:pt x="1" y="12"/>
                    <a:pt x="1" y="35"/>
                  </a:cubicBezTo>
                  <a:lnTo>
                    <a:pt x="1" y="2931"/>
                  </a:lnTo>
                  <a:lnTo>
                    <a:pt x="395" y="2931"/>
                  </a:lnTo>
                  <a:lnTo>
                    <a:pt x="395" y="336"/>
                  </a:lnTo>
                  <a:cubicBezTo>
                    <a:pt x="325" y="109"/>
                    <a:pt x="136" y="0"/>
                    <a:pt x="48" y="0"/>
                  </a:cubicBezTo>
                  <a:close/>
                </a:path>
              </a:pathLst>
            </a:cu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49"/>
            <p:cNvSpPr/>
            <p:nvPr/>
          </p:nvSpPr>
          <p:spPr>
            <a:xfrm>
              <a:off x="1289058" y="4258919"/>
              <a:ext cx="12649" cy="18573"/>
            </a:xfrm>
            <a:custGeom>
              <a:rect b="b" l="l" r="r" t="t"/>
              <a:pathLst>
                <a:path extrusionOk="0" h="580" w="395">
                  <a:moveTo>
                    <a:pt x="1" y="0"/>
                  </a:moveTo>
                  <a:lnTo>
                    <a:pt x="1" y="279"/>
                  </a:lnTo>
                  <a:cubicBezTo>
                    <a:pt x="209" y="394"/>
                    <a:pt x="302" y="487"/>
                    <a:pt x="395" y="580"/>
                  </a:cubicBezTo>
                  <a:lnTo>
                    <a:pt x="395" y="93"/>
                  </a:lnTo>
                  <a:cubicBezTo>
                    <a:pt x="302" y="93"/>
                    <a:pt x="209" y="0"/>
                    <a:pt x="1" y="0"/>
                  </a:cubicBezTo>
                  <a:close/>
                </a:path>
              </a:pathLst>
            </a:custGeom>
            <a:solidFill>
              <a:srgbClr val="E9E9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49"/>
            <p:cNvSpPr/>
            <p:nvPr/>
          </p:nvSpPr>
          <p:spPr>
            <a:xfrm>
              <a:off x="1221523" y="4308650"/>
              <a:ext cx="11912" cy="51973"/>
            </a:xfrm>
            <a:custGeom>
              <a:rect b="b" l="l" r="r" t="t"/>
              <a:pathLst>
                <a:path extrusionOk="0" h="1623" w="372">
                  <a:moveTo>
                    <a:pt x="1" y="0"/>
                  </a:moveTo>
                  <a:lnTo>
                    <a:pt x="1" y="1622"/>
                  </a:lnTo>
                  <a:lnTo>
                    <a:pt x="371" y="1622"/>
                  </a:lnTo>
                  <a:lnTo>
                    <a:pt x="371" y="0"/>
                  </a:lnTo>
                  <a:close/>
                </a:path>
              </a:pathLst>
            </a:cu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49"/>
            <p:cNvSpPr/>
            <p:nvPr/>
          </p:nvSpPr>
          <p:spPr>
            <a:xfrm>
              <a:off x="1140634" y="4308650"/>
              <a:ext cx="12649" cy="51973"/>
            </a:xfrm>
            <a:custGeom>
              <a:rect b="b" l="l" r="r" t="t"/>
              <a:pathLst>
                <a:path extrusionOk="0" h="1623" w="395">
                  <a:moveTo>
                    <a:pt x="1" y="0"/>
                  </a:moveTo>
                  <a:lnTo>
                    <a:pt x="1" y="1622"/>
                  </a:lnTo>
                  <a:lnTo>
                    <a:pt x="395" y="1622"/>
                  </a:lnTo>
                  <a:lnTo>
                    <a:pt x="395" y="0"/>
                  </a:lnTo>
                  <a:close/>
                </a:path>
              </a:pathLst>
            </a:cu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49"/>
            <p:cNvSpPr/>
            <p:nvPr/>
          </p:nvSpPr>
          <p:spPr>
            <a:xfrm>
              <a:off x="1073098" y="4258919"/>
              <a:ext cx="11912" cy="101703"/>
            </a:xfrm>
            <a:custGeom>
              <a:rect b="b" l="l" r="r" t="t"/>
              <a:pathLst>
                <a:path extrusionOk="0" h="3176" w="372">
                  <a:moveTo>
                    <a:pt x="371" y="0"/>
                  </a:moveTo>
                  <a:cubicBezTo>
                    <a:pt x="279" y="93"/>
                    <a:pt x="93" y="93"/>
                    <a:pt x="1" y="186"/>
                  </a:cubicBezTo>
                  <a:lnTo>
                    <a:pt x="1" y="3175"/>
                  </a:lnTo>
                  <a:lnTo>
                    <a:pt x="371" y="3175"/>
                  </a:lnTo>
                  <a:lnTo>
                    <a:pt x="371" y="0"/>
                  </a:lnTo>
                  <a:close/>
                </a:path>
              </a:pathLst>
            </a:cu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49"/>
            <p:cNvSpPr/>
            <p:nvPr/>
          </p:nvSpPr>
          <p:spPr>
            <a:xfrm>
              <a:off x="1289058" y="4079337"/>
              <a:ext cx="52741" cy="58633"/>
            </a:xfrm>
            <a:custGeom>
              <a:rect b="b" l="l" r="r" t="t"/>
              <a:pathLst>
                <a:path extrusionOk="0" h="1831" w="1647">
                  <a:moveTo>
                    <a:pt x="1" y="0"/>
                  </a:moveTo>
                  <a:lnTo>
                    <a:pt x="1" y="1831"/>
                  </a:lnTo>
                  <a:lnTo>
                    <a:pt x="789" y="1831"/>
                  </a:lnTo>
                  <a:cubicBezTo>
                    <a:pt x="1275" y="1831"/>
                    <a:pt x="1646" y="1460"/>
                    <a:pt x="1646" y="973"/>
                  </a:cubicBezTo>
                  <a:cubicBezTo>
                    <a:pt x="1646" y="487"/>
                    <a:pt x="1275" y="0"/>
                    <a:pt x="789" y="0"/>
                  </a:cubicBezTo>
                  <a:close/>
                </a:path>
              </a:pathLst>
            </a:custGeom>
            <a:solidFill>
              <a:srgbClr val="FF83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49"/>
            <p:cNvSpPr/>
            <p:nvPr/>
          </p:nvSpPr>
          <p:spPr>
            <a:xfrm>
              <a:off x="1283134" y="4100856"/>
              <a:ext cx="37114" cy="15595"/>
            </a:xfrm>
            <a:custGeom>
              <a:rect b="b" l="l" r="r" t="t"/>
              <a:pathLst>
                <a:path extrusionOk="0" h="487" w="1159">
                  <a:moveTo>
                    <a:pt x="186" y="0"/>
                  </a:moveTo>
                  <a:cubicBezTo>
                    <a:pt x="93" y="0"/>
                    <a:pt x="0" y="116"/>
                    <a:pt x="0" y="301"/>
                  </a:cubicBezTo>
                  <a:cubicBezTo>
                    <a:pt x="0" y="394"/>
                    <a:pt x="93" y="487"/>
                    <a:pt x="186" y="487"/>
                  </a:cubicBezTo>
                  <a:lnTo>
                    <a:pt x="974" y="487"/>
                  </a:lnTo>
                  <a:cubicBezTo>
                    <a:pt x="1066" y="487"/>
                    <a:pt x="1159" y="394"/>
                    <a:pt x="1159" y="301"/>
                  </a:cubicBezTo>
                  <a:cubicBezTo>
                    <a:pt x="1159" y="116"/>
                    <a:pt x="1066" y="0"/>
                    <a:pt x="974"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49"/>
            <p:cNvSpPr/>
            <p:nvPr/>
          </p:nvSpPr>
          <p:spPr>
            <a:xfrm>
              <a:off x="1038962" y="4079337"/>
              <a:ext cx="52709" cy="58633"/>
            </a:xfrm>
            <a:custGeom>
              <a:rect b="b" l="l" r="r" t="t"/>
              <a:pathLst>
                <a:path extrusionOk="0" h="1831" w="1646">
                  <a:moveTo>
                    <a:pt x="858" y="0"/>
                  </a:moveTo>
                  <a:cubicBezTo>
                    <a:pt x="395" y="0"/>
                    <a:pt x="1" y="487"/>
                    <a:pt x="1" y="973"/>
                  </a:cubicBezTo>
                  <a:cubicBezTo>
                    <a:pt x="1" y="1460"/>
                    <a:pt x="395" y="1831"/>
                    <a:pt x="858" y="1831"/>
                  </a:cubicBezTo>
                  <a:lnTo>
                    <a:pt x="1646" y="1831"/>
                  </a:lnTo>
                  <a:lnTo>
                    <a:pt x="1646" y="0"/>
                  </a:lnTo>
                  <a:close/>
                </a:path>
              </a:pathLst>
            </a:custGeom>
            <a:solidFill>
              <a:srgbClr val="FF83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49"/>
            <p:cNvSpPr/>
            <p:nvPr/>
          </p:nvSpPr>
          <p:spPr>
            <a:xfrm>
              <a:off x="1060481" y="4100856"/>
              <a:ext cx="37146" cy="15595"/>
            </a:xfrm>
            <a:custGeom>
              <a:rect b="b" l="l" r="r" t="t"/>
              <a:pathLst>
                <a:path extrusionOk="0" h="487" w="1160">
                  <a:moveTo>
                    <a:pt x="186" y="0"/>
                  </a:moveTo>
                  <a:cubicBezTo>
                    <a:pt x="93" y="0"/>
                    <a:pt x="1" y="116"/>
                    <a:pt x="1" y="301"/>
                  </a:cubicBezTo>
                  <a:cubicBezTo>
                    <a:pt x="1" y="394"/>
                    <a:pt x="93" y="487"/>
                    <a:pt x="186" y="487"/>
                  </a:cubicBezTo>
                  <a:lnTo>
                    <a:pt x="974" y="487"/>
                  </a:lnTo>
                  <a:cubicBezTo>
                    <a:pt x="1067" y="487"/>
                    <a:pt x="1159" y="394"/>
                    <a:pt x="1159" y="301"/>
                  </a:cubicBezTo>
                  <a:cubicBezTo>
                    <a:pt x="1159" y="116"/>
                    <a:pt x="1067" y="0"/>
                    <a:pt x="974"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49"/>
            <p:cNvSpPr/>
            <p:nvPr/>
          </p:nvSpPr>
          <p:spPr>
            <a:xfrm>
              <a:off x="1082001" y="4054839"/>
              <a:ext cx="198187" cy="171288"/>
            </a:xfrm>
            <a:custGeom>
              <a:rect b="b" l="l" r="r" t="t"/>
              <a:pathLst>
                <a:path extrusionOk="0" h="5349" w="6189">
                  <a:moveTo>
                    <a:pt x="1" y="0"/>
                  </a:moveTo>
                  <a:lnTo>
                    <a:pt x="1" y="2017"/>
                  </a:lnTo>
                  <a:cubicBezTo>
                    <a:pt x="1" y="3755"/>
                    <a:pt x="1368" y="5122"/>
                    <a:pt x="2990" y="5307"/>
                  </a:cubicBezTo>
                  <a:cubicBezTo>
                    <a:pt x="3029" y="5338"/>
                    <a:pt x="3086" y="5349"/>
                    <a:pt x="3144" y="5349"/>
                  </a:cubicBezTo>
                  <a:cubicBezTo>
                    <a:pt x="3261" y="5349"/>
                    <a:pt x="3384" y="5307"/>
                    <a:pt x="3384" y="5307"/>
                  </a:cubicBezTo>
                  <a:cubicBezTo>
                    <a:pt x="4844" y="5307"/>
                    <a:pt x="6188" y="3871"/>
                    <a:pt x="6188" y="2017"/>
                  </a:cubicBezTo>
                  <a:lnTo>
                    <a:pt x="5887" y="0"/>
                  </a:lnTo>
                  <a:close/>
                </a:path>
              </a:pathLst>
            </a:custGeom>
            <a:solidFill>
              <a:srgbClr val="FFC1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49"/>
            <p:cNvSpPr/>
            <p:nvPr/>
          </p:nvSpPr>
          <p:spPr>
            <a:xfrm>
              <a:off x="1177748" y="4054839"/>
              <a:ext cx="120981" cy="172954"/>
            </a:xfrm>
            <a:custGeom>
              <a:rect b="b" l="l" r="r" t="t"/>
              <a:pathLst>
                <a:path extrusionOk="0" h="5401" w="3778">
                  <a:moveTo>
                    <a:pt x="2897" y="0"/>
                  </a:moveTo>
                  <a:lnTo>
                    <a:pt x="2897" y="2017"/>
                  </a:lnTo>
                  <a:cubicBezTo>
                    <a:pt x="2897" y="3755"/>
                    <a:pt x="1646" y="5122"/>
                    <a:pt x="0" y="5307"/>
                  </a:cubicBezTo>
                  <a:cubicBezTo>
                    <a:pt x="116" y="5400"/>
                    <a:pt x="302" y="5400"/>
                    <a:pt x="394" y="5400"/>
                  </a:cubicBezTo>
                  <a:cubicBezTo>
                    <a:pt x="2225" y="5400"/>
                    <a:pt x="3778" y="3871"/>
                    <a:pt x="3778" y="2017"/>
                  </a:cubicBezTo>
                  <a:lnTo>
                    <a:pt x="3778" y="0"/>
                  </a:lnTo>
                  <a:close/>
                </a:path>
              </a:pathLst>
            </a:custGeom>
            <a:solidFill>
              <a:srgbClr val="FF83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49"/>
            <p:cNvSpPr/>
            <p:nvPr/>
          </p:nvSpPr>
          <p:spPr>
            <a:xfrm>
              <a:off x="1150273" y="4154269"/>
              <a:ext cx="80184" cy="27507"/>
            </a:xfrm>
            <a:custGeom>
              <a:rect b="b" l="l" r="r" t="t"/>
              <a:pathLst>
                <a:path extrusionOk="0" h="859" w="2504">
                  <a:moveTo>
                    <a:pt x="201" y="1"/>
                  </a:moveTo>
                  <a:cubicBezTo>
                    <a:pt x="140" y="1"/>
                    <a:pt x="94" y="24"/>
                    <a:pt x="94" y="70"/>
                  </a:cubicBezTo>
                  <a:cubicBezTo>
                    <a:pt x="1" y="186"/>
                    <a:pt x="1" y="279"/>
                    <a:pt x="94" y="372"/>
                  </a:cubicBezTo>
                  <a:cubicBezTo>
                    <a:pt x="395" y="650"/>
                    <a:pt x="858" y="858"/>
                    <a:pt x="1252" y="858"/>
                  </a:cubicBezTo>
                  <a:cubicBezTo>
                    <a:pt x="1646" y="858"/>
                    <a:pt x="2133" y="650"/>
                    <a:pt x="2411" y="372"/>
                  </a:cubicBezTo>
                  <a:cubicBezTo>
                    <a:pt x="2504" y="279"/>
                    <a:pt x="2504" y="186"/>
                    <a:pt x="2504" y="70"/>
                  </a:cubicBezTo>
                  <a:cubicBezTo>
                    <a:pt x="2457" y="24"/>
                    <a:pt x="2388" y="1"/>
                    <a:pt x="2330" y="1"/>
                  </a:cubicBezTo>
                  <a:cubicBezTo>
                    <a:pt x="2272" y="1"/>
                    <a:pt x="2226" y="24"/>
                    <a:pt x="2226" y="70"/>
                  </a:cubicBezTo>
                  <a:cubicBezTo>
                    <a:pt x="1936" y="267"/>
                    <a:pt x="1594" y="366"/>
                    <a:pt x="1267" y="366"/>
                  </a:cubicBezTo>
                  <a:cubicBezTo>
                    <a:pt x="939" y="366"/>
                    <a:pt x="627" y="267"/>
                    <a:pt x="395" y="70"/>
                  </a:cubicBezTo>
                  <a:cubicBezTo>
                    <a:pt x="337" y="24"/>
                    <a:pt x="262" y="1"/>
                    <a:pt x="201" y="1"/>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49"/>
            <p:cNvSpPr/>
            <p:nvPr/>
          </p:nvSpPr>
          <p:spPr>
            <a:xfrm>
              <a:off x="1237118" y="4100856"/>
              <a:ext cx="11912" cy="28212"/>
            </a:xfrm>
            <a:custGeom>
              <a:rect b="b" l="l" r="r" t="t"/>
              <a:pathLst>
                <a:path extrusionOk="0" h="881" w="372">
                  <a:moveTo>
                    <a:pt x="186" y="0"/>
                  </a:moveTo>
                  <a:cubicBezTo>
                    <a:pt x="93" y="0"/>
                    <a:pt x="0" y="116"/>
                    <a:pt x="0" y="301"/>
                  </a:cubicBezTo>
                  <a:lnTo>
                    <a:pt x="0" y="695"/>
                  </a:lnTo>
                  <a:cubicBezTo>
                    <a:pt x="0" y="788"/>
                    <a:pt x="93" y="881"/>
                    <a:pt x="186" y="881"/>
                  </a:cubicBezTo>
                  <a:cubicBezTo>
                    <a:pt x="278" y="881"/>
                    <a:pt x="371" y="788"/>
                    <a:pt x="371" y="695"/>
                  </a:cubicBezTo>
                  <a:lnTo>
                    <a:pt x="371" y="301"/>
                  </a:lnTo>
                  <a:cubicBezTo>
                    <a:pt x="371" y="116"/>
                    <a:pt x="278" y="0"/>
                    <a:pt x="186"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49"/>
            <p:cNvSpPr/>
            <p:nvPr/>
          </p:nvSpPr>
          <p:spPr>
            <a:xfrm>
              <a:off x="1131732" y="4100856"/>
              <a:ext cx="12649" cy="28212"/>
            </a:xfrm>
            <a:custGeom>
              <a:rect b="b" l="l" r="r" t="t"/>
              <a:pathLst>
                <a:path extrusionOk="0" h="881" w="395">
                  <a:moveTo>
                    <a:pt x="186" y="0"/>
                  </a:moveTo>
                  <a:cubicBezTo>
                    <a:pt x="93" y="0"/>
                    <a:pt x="0" y="116"/>
                    <a:pt x="0" y="301"/>
                  </a:cubicBezTo>
                  <a:lnTo>
                    <a:pt x="0" y="695"/>
                  </a:lnTo>
                  <a:cubicBezTo>
                    <a:pt x="0" y="788"/>
                    <a:pt x="93" y="881"/>
                    <a:pt x="186" y="881"/>
                  </a:cubicBezTo>
                  <a:cubicBezTo>
                    <a:pt x="279" y="881"/>
                    <a:pt x="394" y="788"/>
                    <a:pt x="394" y="695"/>
                  </a:cubicBezTo>
                  <a:lnTo>
                    <a:pt x="394" y="301"/>
                  </a:lnTo>
                  <a:cubicBezTo>
                    <a:pt x="394" y="116"/>
                    <a:pt x="279" y="0"/>
                    <a:pt x="186"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49"/>
            <p:cNvSpPr/>
            <p:nvPr/>
          </p:nvSpPr>
          <p:spPr>
            <a:xfrm>
              <a:off x="1070120" y="3906415"/>
              <a:ext cx="215992" cy="135839"/>
            </a:xfrm>
            <a:custGeom>
              <a:rect b="b" l="l" r="r" t="t"/>
              <a:pathLst>
                <a:path extrusionOk="0" h="4242" w="6745">
                  <a:moveTo>
                    <a:pt x="3361" y="0"/>
                  </a:moveTo>
                  <a:cubicBezTo>
                    <a:pt x="1438" y="186"/>
                    <a:pt x="1" y="1831"/>
                    <a:pt x="1" y="3755"/>
                  </a:cubicBezTo>
                  <a:lnTo>
                    <a:pt x="3663" y="4241"/>
                  </a:lnTo>
                  <a:lnTo>
                    <a:pt x="6745" y="3755"/>
                  </a:lnTo>
                  <a:cubicBezTo>
                    <a:pt x="6745" y="1646"/>
                    <a:pt x="5007" y="93"/>
                    <a:pt x="3755" y="0"/>
                  </a:cubicBezTo>
                  <a:close/>
                </a:path>
              </a:pathLst>
            </a:custGeom>
            <a:solidFill>
              <a:srgbClr val="FF83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49"/>
            <p:cNvSpPr/>
            <p:nvPr/>
          </p:nvSpPr>
          <p:spPr>
            <a:xfrm>
              <a:off x="1177748" y="3906415"/>
              <a:ext cx="133598" cy="129883"/>
            </a:xfrm>
            <a:custGeom>
              <a:rect b="b" l="l" r="r" t="t"/>
              <a:pathLst>
                <a:path extrusionOk="0" h="4056" w="4172">
                  <a:moveTo>
                    <a:pt x="0" y="0"/>
                  </a:moveTo>
                  <a:cubicBezTo>
                    <a:pt x="1460" y="186"/>
                    <a:pt x="2712" y="1252"/>
                    <a:pt x="3198" y="2712"/>
                  </a:cubicBezTo>
                  <a:cubicBezTo>
                    <a:pt x="3384" y="2804"/>
                    <a:pt x="3384" y="2990"/>
                    <a:pt x="3291" y="3083"/>
                  </a:cubicBezTo>
                  <a:cubicBezTo>
                    <a:pt x="3291" y="3291"/>
                    <a:pt x="3291" y="3477"/>
                    <a:pt x="3384" y="3755"/>
                  </a:cubicBezTo>
                  <a:lnTo>
                    <a:pt x="3778" y="4056"/>
                  </a:lnTo>
                  <a:lnTo>
                    <a:pt x="4172" y="3755"/>
                  </a:lnTo>
                  <a:lnTo>
                    <a:pt x="4172" y="3083"/>
                  </a:lnTo>
                  <a:cubicBezTo>
                    <a:pt x="3963" y="2990"/>
                    <a:pt x="3871" y="2804"/>
                    <a:pt x="4056" y="2712"/>
                  </a:cubicBezTo>
                  <a:cubicBezTo>
                    <a:pt x="3592" y="1159"/>
                    <a:pt x="2132" y="0"/>
                    <a:pt x="394" y="0"/>
                  </a:cubicBezTo>
                  <a:close/>
                </a:path>
              </a:pathLst>
            </a:custGeom>
            <a:solidFill>
              <a:srgbClr val="D52D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49"/>
            <p:cNvSpPr/>
            <p:nvPr/>
          </p:nvSpPr>
          <p:spPr>
            <a:xfrm>
              <a:off x="1274232" y="3993228"/>
              <a:ext cx="14858" cy="11912"/>
            </a:xfrm>
            <a:custGeom>
              <a:rect b="b" l="l" r="r" t="t"/>
              <a:pathLst>
                <a:path extrusionOk="0" h="372" w="464">
                  <a:moveTo>
                    <a:pt x="185" y="1"/>
                  </a:moveTo>
                  <a:cubicBezTo>
                    <a:pt x="0" y="1"/>
                    <a:pt x="0" y="93"/>
                    <a:pt x="0" y="186"/>
                  </a:cubicBezTo>
                  <a:cubicBezTo>
                    <a:pt x="0" y="279"/>
                    <a:pt x="0" y="372"/>
                    <a:pt x="185" y="372"/>
                  </a:cubicBezTo>
                  <a:lnTo>
                    <a:pt x="278" y="372"/>
                  </a:lnTo>
                  <a:cubicBezTo>
                    <a:pt x="464" y="186"/>
                    <a:pt x="185" y="1"/>
                    <a:pt x="185" y="1"/>
                  </a:cubicBezTo>
                  <a:close/>
                </a:path>
              </a:pathLst>
            </a:cu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49"/>
            <p:cNvSpPr/>
            <p:nvPr/>
          </p:nvSpPr>
          <p:spPr>
            <a:xfrm>
              <a:off x="1280156" y="3993228"/>
              <a:ext cx="31190" cy="11912"/>
            </a:xfrm>
            <a:custGeom>
              <a:rect b="b" l="l" r="r" t="t"/>
              <a:pathLst>
                <a:path extrusionOk="0" h="372" w="974">
                  <a:moveTo>
                    <a:pt x="0" y="1"/>
                  </a:moveTo>
                  <a:cubicBezTo>
                    <a:pt x="0" y="93"/>
                    <a:pt x="93" y="279"/>
                    <a:pt x="93" y="372"/>
                  </a:cubicBezTo>
                  <a:lnTo>
                    <a:pt x="974" y="372"/>
                  </a:lnTo>
                  <a:cubicBezTo>
                    <a:pt x="858" y="279"/>
                    <a:pt x="858" y="93"/>
                    <a:pt x="858" y="1"/>
                  </a:cubicBezTo>
                  <a:close/>
                </a:path>
              </a:pathLst>
            </a:custGeom>
            <a:solidFill>
              <a:srgbClr val="FF83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49"/>
            <p:cNvSpPr/>
            <p:nvPr/>
          </p:nvSpPr>
          <p:spPr>
            <a:xfrm>
              <a:off x="1070120" y="3993228"/>
              <a:ext cx="40124" cy="11912"/>
            </a:xfrm>
            <a:custGeom>
              <a:rect b="b" l="l" r="r" t="t"/>
              <a:pathLst>
                <a:path extrusionOk="0" h="372" w="1253">
                  <a:moveTo>
                    <a:pt x="186" y="1"/>
                  </a:moveTo>
                  <a:cubicBezTo>
                    <a:pt x="94" y="93"/>
                    <a:pt x="94" y="279"/>
                    <a:pt x="1" y="372"/>
                  </a:cubicBezTo>
                  <a:lnTo>
                    <a:pt x="951" y="372"/>
                  </a:lnTo>
                  <a:cubicBezTo>
                    <a:pt x="1160" y="372"/>
                    <a:pt x="1252" y="279"/>
                    <a:pt x="1252" y="186"/>
                  </a:cubicBezTo>
                  <a:cubicBezTo>
                    <a:pt x="1252" y="93"/>
                    <a:pt x="1160" y="1"/>
                    <a:pt x="951" y="1"/>
                  </a:cubicBezTo>
                  <a:close/>
                </a:path>
              </a:pathLst>
            </a:cu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49"/>
            <p:cNvSpPr/>
            <p:nvPr/>
          </p:nvSpPr>
          <p:spPr>
            <a:xfrm>
              <a:off x="1070120" y="4026628"/>
              <a:ext cx="215992" cy="28244"/>
            </a:xfrm>
            <a:custGeom>
              <a:rect b="b" l="l" r="r" t="t"/>
              <a:pathLst>
                <a:path extrusionOk="0" h="882" w="6745">
                  <a:moveTo>
                    <a:pt x="1" y="1"/>
                  </a:moveTo>
                  <a:lnTo>
                    <a:pt x="1" y="580"/>
                  </a:lnTo>
                  <a:cubicBezTo>
                    <a:pt x="1" y="696"/>
                    <a:pt x="94" y="881"/>
                    <a:pt x="279" y="881"/>
                  </a:cubicBezTo>
                  <a:lnTo>
                    <a:pt x="6467" y="881"/>
                  </a:lnTo>
                  <a:cubicBezTo>
                    <a:pt x="6652" y="881"/>
                    <a:pt x="6745" y="696"/>
                    <a:pt x="6745" y="580"/>
                  </a:cubicBezTo>
                  <a:lnTo>
                    <a:pt x="6745" y="1"/>
                  </a:lnTo>
                  <a:close/>
                </a:path>
              </a:pathLst>
            </a:cu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49"/>
            <p:cNvSpPr/>
            <p:nvPr/>
          </p:nvSpPr>
          <p:spPr>
            <a:xfrm>
              <a:off x="1277178" y="4026628"/>
              <a:ext cx="34168" cy="28244"/>
            </a:xfrm>
            <a:custGeom>
              <a:rect b="b" l="l" r="r" t="t"/>
              <a:pathLst>
                <a:path extrusionOk="0" h="882" w="1067">
                  <a:moveTo>
                    <a:pt x="279" y="1"/>
                  </a:moveTo>
                  <a:lnTo>
                    <a:pt x="279" y="580"/>
                  </a:lnTo>
                  <a:cubicBezTo>
                    <a:pt x="279" y="696"/>
                    <a:pt x="93" y="881"/>
                    <a:pt x="1" y="881"/>
                  </a:cubicBezTo>
                  <a:lnTo>
                    <a:pt x="766" y="881"/>
                  </a:lnTo>
                  <a:cubicBezTo>
                    <a:pt x="951" y="881"/>
                    <a:pt x="1067" y="696"/>
                    <a:pt x="1067" y="580"/>
                  </a:cubicBezTo>
                  <a:lnTo>
                    <a:pt x="1067" y="1"/>
                  </a:lnTo>
                  <a:close/>
                </a:path>
              </a:pathLst>
            </a:custGeom>
            <a:solidFill>
              <a:srgbClr val="E9E9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49"/>
            <p:cNvSpPr/>
            <p:nvPr/>
          </p:nvSpPr>
          <p:spPr>
            <a:xfrm>
              <a:off x="1159175" y="3943529"/>
              <a:ext cx="62380" cy="55687"/>
            </a:xfrm>
            <a:custGeom>
              <a:rect b="b" l="l" r="r" t="t"/>
              <a:pathLst>
                <a:path extrusionOk="0" h="1739" w="1948">
                  <a:moveTo>
                    <a:pt x="580" y="0"/>
                  </a:moveTo>
                  <a:cubicBezTo>
                    <a:pt x="302" y="0"/>
                    <a:pt x="1" y="278"/>
                    <a:pt x="1" y="579"/>
                  </a:cubicBezTo>
                  <a:cubicBezTo>
                    <a:pt x="1" y="1066"/>
                    <a:pt x="882" y="1738"/>
                    <a:pt x="974" y="1738"/>
                  </a:cubicBezTo>
                  <a:cubicBezTo>
                    <a:pt x="1067" y="1738"/>
                    <a:pt x="1948" y="1066"/>
                    <a:pt x="1948" y="579"/>
                  </a:cubicBezTo>
                  <a:cubicBezTo>
                    <a:pt x="1948" y="278"/>
                    <a:pt x="1739" y="0"/>
                    <a:pt x="1461" y="0"/>
                  </a:cubicBezTo>
                  <a:cubicBezTo>
                    <a:pt x="1276" y="0"/>
                    <a:pt x="1160" y="93"/>
                    <a:pt x="1067" y="185"/>
                  </a:cubicBezTo>
                  <a:lnTo>
                    <a:pt x="974" y="185"/>
                  </a:lnTo>
                  <a:cubicBezTo>
                    <a:pt x="882" y="93"/>
                    <a:pt x="696" y="0"/>
                    <a:pt x="580" y="0"/>
                  </a:cubicBezTo>
                  <a:close/>
                </a:path>
              </a:pathLst>
            </a:cu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7" name="Google Shape;1597;p49"/>
          <p:cNvGrpSpPr/>
          <p:nvPr/>
        </p:nvGrpSpPr>
        <p:grpSpPr>
          <a:xfrm>
            <a:off x="3765925" y="3322342"/>
            <a:ext cx="388170" cy="322715"/>
            <a:chOff x="8682861" y="2586191"/>
            <a:chExt cx="460900" cy="383181"/>
          </a:xfrm>
        </p:grpSpPr>
        <p:sp>
          <p:nvSpPr>
            <p:cNvPr id="1598" name="Google Shape;1598;p49"/>
            <p:cNvSpPr/>
            <p:nvPr/>
          </p:nvSpPr>
          <p:spPr>
            <a:xfrm>
              <a:off x="8976764" y="2805834"/>
              <a:ext cx="55687" cy="58665"/>
            </a:xfrm>
            <a:custGeom>
              <a:rect b="b" l="l" r="r" t="t"/>
              <a:pathLst>
                <a:path extrusionOk="0" h="1832" w="1739">
                  <a:moveTo>
                    <a:pt x="580" y="1"/>
                  </a:moveTo>
                  <a:lnTo>
                    <a:pt x="0" y="673"/>
                  </a:lnTo>
                  <a:lnTo>
                    <a:pt x="1159" y="1832"/>
                  </a:lnTo>
                  <a:lnTo>
                    <a:pt x="1646" y="1739"/>
                  </a:lnTo>
                  <a:lnTo>
                    <a:pt x="1738" y="1160"/>
                  </a:lnTo>
                  <a:lnTo>
                    <a:pt x="580" y="1"/>
                  </a:ln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49"/>
            <p:cNvSpPr/>
            <p:nvPr/>
          </p:nvSpPr>
          <p:spPr>
            <a:xfrm>
              <a:off x="8741494" y="2597495"/>
              <a:ext cx="287978" cy="268541"/>
            </a:xfrm>
            <a:custGeom>
              <a:rect b="b" l="l" r="r" t="t"/>
              <a:pathLst>
                <a:path extrusionOk="0" h="8386" w="8993">
                  <a:moveTo>
                    <a:pt x="4821" y="505"/>
                  </a:moveTo>
                  <a:cubicBezTo>
                    <a:pt x="5702" y="505"/>
                    <a:pt x="6559" y="898"/>
                    <a:pt x="7255" y="1571"/>
                  </a:cubicBezTo>
                  <a:cubicBezTo>
                    <a:pt x="7927" y="2243"/>
                    <a:pt x="8298" y="3123"/>
                    <a:pt x="8298" y="3981"/>
                  </a:cubicBezTo>
                  <a:cubicBezTo>
                    <a:pt x="8298" y="4954"/>
                    <a:pt x="7927" y="5812"/>
                    <a:pt x="7255" y="6507"/>
                  </a:cubicBezTo>
                  <a:cubicBezTo>
                    <a:pt x="6559" y="7179"/>
                    <a:pt x="5702" y="7457"/>
                    <a:pt x="4821" y="7457"/>
                  </a:cubicBezTo>
                  <a:cubicBezTo>
                    <a:pt x="3964" y="7457"/>
                    <a:pt x="2990" y="7179"/>
                    <a:pt x="2318" y="6507"/>
                  </a:cubicBezTo>
                  <a:cubicBezTo>
                    <a:pt x="974" y="5140"/>
                    <a:pt x="974" y="2915"/>
                    <a:pt x="2318" y="1571"/>
                  </a:cubicBezTo>
                  <a:cubicBezTo>
                    <a:pt x="2990" y="898"/>
                    <a:pt x="3964" y="505"/>
                    <a:pt x="4821" y="505"/>
                  </a:cubicBezTo>
                  <a:close/>
                  <a:moveTo>
                    <a:pt x="4725" y="0"/>
                  </a:moveTo>
                  <a:cubicBezTo>
                    <a:pt x="3188" y="0"/>
                    <a:pt x="1924" y="806"/>
                    <a:pt x="1924" y="806"/>
                  </a:cubicBezTo>
                  <a:lnTo>
                    <a:pt x="1461" y="1292"/>
                  </a:lnTo>
                  <a:cubicBezTo>
                    <a:pt x="1" y="2915"/>
                    <a:pt x="93" y="5533"/>
                    <a:pt x="1739" y="7086"/>
                  </a:cubicBezTo>
                  <a:cubicBezTo>
                    <a:pt x="2614" y="7949"/>
                    <a:pt x="3732" y="8386"/>
                    <a:pt x="4834" y="8386"/>
                  </a:cubicBezTo>
                  <a:cubicBezTo>
                    <a:pt x="5805" y="8386"/>
                    <a:pt x="6763" y="8048"/>
                    <a:pt x="7533" y="7364"/>
                  </a:cubicBezTo>
                  <a:cubicBezTo>
                    <a:pt x="7718" y="7272"/>
                    <a:pt x="7834" y="6970"/>
                    <a:pt x="7834" y="6970"/>
                  </a:cubicBezTo>
                  <a:cubicBezTo>
                    <a:pt x="8599" y="6206"/>
                    <a:pt x="8993" y="5348"/>
                    <a:pt x="8993" y="4467"/>
                  </a:cubicBezTo>
                  <a:cubicBezTo>
                    <a:pt x="8993" y="3309"/>
                    <a:pt x="8506" y="2150"/>
                    <a:pt x="7533" y="1177"/>
                  </a:cubicBezTo>
                  <a:cubicBezTo>
                    <a:pt x="6637" y="281"/>
                    <a:pt x="5634" y="0"/>
                    <a:pt x="4725" y="0"/>
                  </a:cubicBezTo>
                  <a:close/>
                </a:path>
              </a:pathLst>
            </a:custGeom>
            <a:solidFill>
              <a:srgbClr val="FFC1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49"/>
            <p:cNvSpPr/>
            <p:nvPr/>
          </p:nvSpPr>
          <p:spPr>
            <a:xfrm>
              <a:off x="8788247" y="2586191"/>
              <a:ext cx="247182" cy="247150"/>
            </a:xfrm>
            <a:custGeom>
              <a:rect b="b" l="l" r="r" t="t"/>
              <a:pathLst>
                <a:path extrusionOk="0" h="7718" w="7719">
                  <a:moveTo>
                    <a:pt x="3361" y="0"/>
                  </a:moveTo>
                  <a:cubicBezTo>
                    <a:pt x="2202" y="0"/>
                    <a:pt x="1160" y="487"/>
                    <a:pt x="279" y="1251"/>
                  </a:cubicBezTo>
                  <a:cubicBezTo>
                    <a:pt x="186" y="1437"/>
                    <a:pt x="94" y="1530"/>
                    <a:pt x="1" y="1645"/>
                  </a:cubicBezTo>
                  <a:cubicBezTo>
                    <a:pt x="766" y="950"/>
                    <a:pt x="1739" y="672"/>
                    <a:pt x="2782" y="672"/>
                  </a:cubicBezTo>
                  <a:cubicBezTo>
                    <a:pt x="3848" y="672"/>
                    <a:pt x="5007" y="1066"/>
                    <a:pt x="5795" y="1924"/>
                  </a:cubicBezTo>
                  <a:cubicBezTo>
                    <a:pt x="6652" y="2804"/>
                    <a:pt x="7139" y="3847"/>
                    <a:pt x="7139" y="5006"/>
                  </a:cubicBezTo>
                  <a:cubicBezTo>
                    <a:pt x="7139" y="5979"/>
                    <a:pt x="6745" y="6953"/>
                    <a:pt x="6073" y="7717"/>
                  </a:cubicBezTo>
                  <a:cubicBezTo>
                    <a:pt x="6258" y="7625"/>
                    <a:pt x="6374" y="7532"/>
                    <a:pt x="6467" y="7439"/>
                  </a:cubicBezTo>
                  <a:cubicBezTo>
                    <a:pt x="7324" y="6559"/>
                    <a:pt x="7718" y="5493"/>
                    <a:pt x="7718" y="4334"/>
                  </a:cubicBezTo>
                  <a:cubicBezTo>
                    <a:pt x="7718" y="3268"/>
                    <a:pt x="7324" y="2109"/>
                    <a:pt x="6467" y="1251"/>
                  </a:cubicBezTo>
                  <a:cubicBezTo>
                    <a:pt x="5586" y="487"/>
                    <a:pt x="4427" y="0"/>
                    <a:pt x="3361" y="0"/>
                  </a:cubicBezTo>
                  <a:close/>
                </a:path>
              </a:pathLst>
            </a:custGeom>
            <a:solidFill>
              <a:srgbClr val="FF83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49"/>
            <p:cNvSpPr/>
            <p:nvPr/>
          </p:nvSpPr>
          <p:spPr>
            <a:xfrm>
              <a:off x="9007185" y="2854828"/>
              <a:ext cx="40861" cy="37146"/>
            </a:xfrm>
            <a:custGeom>
              <a:rect b="b" l="l" r="r" t="t"/>
              <a:pathLst>
                <a:path extrusionOk="0" h="1160" w="1276">
                  <a:moveTo>
                    <a:pt x="487" y="0"/>
                  </a:moveTo>
                  <a:lnTo>
                    <a:pt x="302" y="209"/>
                  </a:lnTo>
                  <a:lnTo>
                    <a:pt x="116" y="394"/>
                  </a:lnTo>
                  <a:cubicBezTo>
                    <a:pt x="1" y="487"/>
                    <a:pt x="1" y="672"/>
                    <a:pt x="116" y="788"/>
                  </a:cubicBezTo>
                  <a:lnTo>
                    <a:pt x="487" y="1159"/>
                  </a:lnTo>
                  <a:lnTo>
                    <a:pt x="1275" y="788"/>
                  </a:lnTo>
                  <a:lnTo>
                    <a:pt x="487" y="0"/>
                  </a:lnTo>
                  <a:close/>
                </a:path>
              </a:pathLst>
            </a:custGeom>
            <a:solidFill>
              <a:srgbClr val="FF83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49"/>
            <p:cNvSpPr/>
            <p:nvPr/>
          </p:nvSpPr>
          <p:spPr>
            <a:xfrm>
              <a:off x="9016824" y="2837952"/>
              <a:ext cx="43070" cy="35449"/>
            </a:xfrm>
            <a:custGeom>
              <a:rect b="b" l="l" r="r" t="t"/>
              <a:pathLst>
                <a:path extrusionOk="0" h="1107" w="1345">
                  <a:moveTo>
                    <a:pt x="36" y="701"/>
                  </a:moveTo>
                  <a:lnTo>
                    <a:pt x="36" y="701"/>
                  </a:lnTo>
                  <a:cubicBezTo>
                    <a:pt x="23" y="711"/>
                    <a:pt x="11" y="723"/>
                    <a:pt x="1" y="736"/>
                  </a:cubicBezTo>
                  <a:lnTo>
                    <a:pt x="36" y="701"/>
                  </a:lnTo>
                  <a:close/>
                  <a:moveTo>
                    <a:pt x="768" y="0"/>
                  </a:moveTo>
                  <a:cubicBezTo>
                    <a:pt x="696" y="0"/>
                    <a:pt x="627" y="52"/>
                    <a:pt x="580" y="157"/>
                  </a:cubicBezTo>
                  <a:lnTo>
                    <a:pt x="36" y="701"/>
                  </a:lnTo>
                  <a:lnTo>
                    <a:pt x="36" y="701"/>
                  </a:lnTo>
                  <a:cubicBezTo>
                    <a:pt x="79" y="666"/>
                    <a:pt x="133" y="649"/>
                    <a:pt x="189" y="649"/>
                  </a:cubicBezTo>
                  <a:cubicBezTo>
                    <a:pt x="262" y="649"/>
                    <a:pt x="337" y="678"/>
                    <a:pt x="395" y="736"/>
                  </a:cubicBezTo>
                  <a:lnTo>
                    <a:pt x="766" y="1107"/>
                  </a:lnTo>
                  <a:lnTo>
                    <a:pt x="1345" y="1107"/>
                  </a:lnTo>
                  <a:lnTo>
                    <a:pt x="1345" y="527"/>
                  </a:lnTo>
                  <a:lnTo>
                    <a:pt x="974" y="157"/>
                  </a:lnTo>
                  <a:cubicBezTo>
                    <a:pt x="916" y="52"/>
                    <a:pt x="841" y="0"/>
                    <a:pt x="768"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49"/>
            <p:cNvSpPr/>
            <p:nvPr/>
          </p:nvSpPr>
          <p:spPr>
            <a:xfrm>
              <a:off x="9022780" y="2873369"/>
              <a:ext cx="111342" cy="96003"/>
            </a:xfrm>
            <a:custGeom>
              <a:rect b="b" l="l" r="r" t="t"/>
              <a:pathLst>
                <a:path extrusionOk="0" h="2998" w="3477">
                  <a:moveTo>
                    <a:pt x="580" y="1"/>
                  </a:moveTo>
                  <a:lnTo>
                    <a:pt x="0" y="580"/>
                  </a:lnTo>
                  <a:lnTo>
                    <a:pt x="1460" y="2527"/>
                  </a:lnTo>
                  <a:cubicBezTo>
                    <a:pt x="1713" y="2843"/>
                    <a:pt x="2063" y="2997"/>
                    <a:pt x="2415" y="2997"/>
                  </a:cubicBezTo>
                  <a:cubicBezTo>
                    <a:pt x="2578" y="2997"/>
                    <a:pt x="2742" y="2964"/>
                    <a:pt x="2897" y="2898"/>
                  </a:cubicBezTo>
                  <a:cubicBezTo>
                    <a:pt x="3476" y="2527"/>
                    <a:pt x="3291" y="1553"/>
                    <a:pt x="2712" y="1067"/>
                  </a:cubicBezTo>
                  <a:lnTo>
                    <a:pt x="580" y="1"/>
                  </a:ln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49"/>
            <p:cNvSpPr/>
            <p:nvPr/>
          </p:nvSpPr>
          <p:spPr>
            <a:xfrm>
              <a:off x="9041321" y="2854828"/>
              <a:ext cx="102440" cy="111342"/>
            </a:xfrm>
            <a:custGeom>
              <a:rect b="b" l="l" r="r" t="t"/>
              <a:pathLst>
                <a:path extrusionOk="0" h="3477" w="3199">
                  <a:moveTo>
                    <a:pt x="580" y="0"/>
                  </a:moveTo>
                  <a:lnTo>
                    <a:pt x="1" y="580"/>
                  </a:lnTo>
                  <a:lnTo>
                    <a:pt x="1947" y="2040"/>
                  </a:lnTo>
                  <a:cubicBezTo>
                    <a:pt x="2411" y="2411"/>
                    <a:pt x="2619" y="2990"/>
                    <a:pt x="2318" y="3477"/>
                  </a:cubicBezTo>
                  <a:cubicBezTo>
                    <a:pt x="2527" y="3477"/>
                    <a:pt x="2619" y="3384"/>
                    <a:pt x="2712" y="3291"/>
                  </a:cubicBezTo>
                  <a:cubicBezTo>
                    <a:pt x="3199" y="2712"/>
                    <a:pt x="3199" y="1831"/>
                    <a:pt x="2619" y="1460"/>
                  </a:cubicBezTo>
                  <a:lnTo>
                    <a:pt x="580" y="0"/>
                  </a:lnTo>
                  <a:close/>
                </a:path>
              </a:pathLst>
            </a:custGeom>
            <a:solidFill>
              <a:srgbClr val="FFB6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49"/>
            <p:cNvSpPr/>
            <p:nvPr/>
          </p:nvSpPr>
          <p:spPr>
            <a:xfrm>
              <a:off x="8682861" y="2777654"/>
              <a:ext cx="170007" cy="179614"/>
            </a:xfrm>
            <a:custGeom>
              <a:rect b="b" l="l" r="r" t="t"/>
              <a:pathLst>
                <a:path extrusionOk="0" h="5609" w="5309">
                  <a:moveTo>
                    <a:pt x="2805" y="0"/>
                  </a:moveTo>
                  <a:cubicBezTo>
                    <a:pt x="1252" y="0"/>
                    <a:pt x="1" y="1252"/>
                    <a:pt x="1" y="2804"/>
                  </a:cubicBezTo>
                  <a:cubicBezTo>
                    <a:pt x="1" y="4241"/>
                    <a:pt x="1067" y="5307"/>
                    <a:pt x="2411" y="5609"/>
                  </a:cubicBezTo>
                  <a:cubicBezTo>
                    <a:pt x="3570" y="5516"/>
                    <a:pt x="5308" y="4357"/>
                    <a:pt x="5308" y="2804"/>
                  </a:cubicBezTo>
                  <a:cubicBezTo>
                    <a:pt x="5308" y="2503"/>
                    <a:pt x="5308" y="2225"/>
                    <a:pt x="5215" y="2040"/>
                  </a:cubicBezTo>
                  <a:cubicBezTo>
                    <a:pt x="5123" y="1831"/>
                    <a:pt x="5123" y="1646"/>
                    <a:pt x="5215" y="1460"/>
                  </a:cubicBezTo>
                  <a:lnTo>
                    <a:pt x="4914" y="0"/>
                  </a:lnTo>
                  <a:lnTo>
                    <a:pt x="4242" y="186"/>
                  </a:lnTo>
                  <a:lnTo>
                    <a:pt x="3663" y="186"/>
                  </a:lnTo>
                  <a:cubicBezTo>
                    <a:pt x="3385" y="93"/>
                    <a:pt x="3083" y="0"/>
                    <a:pt x="2805" y="0"/>
                  </a:cubicBezTo>
                  <a:close/>
                </a:path>
              </a:pathLst>
            </a:custGeom>
            <a:solidFill>
              <a:srgbClr val="8755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49"/>
            <p:cNvSpPr/>
            <p:nvPr/>
          </p:nvSpPr>
          <p:spPr>
            <a:xfrm>
              <a:off x="8760067" y="2771698"/>
              <a:ext cx="108364" cy="185570"/>
            </a:xfrm>
            <a:custGeom>
              <a:rect b="b" l="l" r="r" t="t"/>
              <a:pathLst>
                <a:path extrusionOk="0" h="5795" w="3384">
                  <a:moveTo>
                    <a:pt x="3198" y="1"/>
                  </a:moveTo>
                  <a:lnTo>
                    <a:pt x="2503" y="186"/>
                  </a:lnTo>
                  <a:lnTo>
                    <a:pt x="2225" y="1646"/>
                  </a:lnTo>
                  <a:cubicBezTo>
                    <a:pt x="2132" y="1832"/>
                    <a:pt x="2132" y="2017"/>
                    <a:pt x="2225" y="2226"/>
                  </a:cubicBezTo>
                  <a:cubicBezTo>
                    <a:pt x="2225" y="2318"/>
                    <a:pt x="2318" y="2504"/>
                    <a:pt x="2318" y="2596"/>
                  </a:cubicBezTo>
                  <a:lnTo>
                    <a:pt x="2318" y="2990"/>
                  </a:lnTo>
                  <a:cubicBezTo>
                    <a:pt x="2318" y="3755"/>
                    <a:pt x="2040" y="4427"/>
                    <a:pt x="1553" y="4914"/>
                  </a:cubicBezTo>
                  <a:cubicBezTo>
                    <a:pt x="1066" y="5401"/>
                    <a:pt x="580" y="5702"/>
                    <a:pt x="0" y="5795"/>
                  </a:cubicBezTo>
                  <a:lnTo>
                    <a:pt x="394" y="5795"/>
                  </a:lnTo>
                  <a:cubicBezTo>
                    <a:pt x="1159" y="5795"/>
                    <a:pt x="1831" y="5493"/>
                    <a:pt x="2318" y="4914"/>
                  </a:cubicBezTo>
                  <a:cubicBezTo>
                    <a:pt x="2897" y="4427"/>
                    <a:pt x="3198" y="3755"/>
                    <a:pt x="3198" y="2990"/>
                  </a:cubicBezTo>
                  <a:lnTo>
                    <a:pt x="3198" y="2596"/>
                  </a:lnTo>
                  <a:cubicBezTo>
                    <a:pt x="3082" y="2504"/>
                    <a:pt x="3082" y="2318"/>
                    <a:pt x="3082" y="2226"/>
                  </a:cubicBezTo>
                  <a:cubicBezTo>
                    <a:pt x="2990" y="2017"/>
                    <a:pt x="2990" y="1832"/>
                    <a:pt x="3082" y="1646"/>
                  </a:cubicBezTo>
                  <a:lnTo>
                    <a:pt x="3384" y="186"/>
                  </a:lnTo>
                  <a:cubicBezTo>
                    <a:pt x="3384" y="93"/>
                    <a:pt x="3291" y="1"/>
                    <a:pt x="3198" y="1"/>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49"/>
            <p:cNvSpPr/>
            <p:nvPr/>
          </p:nvSpPr>
          <p:spPr>
            <a:xfrm>
              <a:off x="8899589" y="2753157"/>
              <a:ext cx="40092" cy="40092"/>
            </a:xfrm>
            <a:custGeom>
              <a:rect b="b" l="l" r="r" t="t"/>
              <a:pathLst>
                <a:path extrusionOk="0" h="1252" w="1252">
                  <a:moveTo>
                    <a:pt x="579" y="0"/>
                  </a:moveTo>
                  <a:cubicBezTo>
                    <a:pt x="278" y="0"/>
                    <a:pt x="0" y="279"/>
                    <a:pt x="0" y="580"/>
                  </a:cubicBezTo>
                  <a:cubicBezTo>
                    <a:pt x="0" y="951"/>
                    <a:pt x="278" y="1252"/>
                    <a:pt x="579" y="1252"/>
                  </a:cubicBezTo>
                  <a:cubicBezTo>
                    <a:pt x="950" y="1252"/>
                    <a:pt x="1252" y="951"/>
                    <a:pt x="1252" y="580"/>
                  </a:cubicBezTo>
                  <a:cubicBezTo>
                    <a:pt x="1252" y="279"/>
                    <a:pt x="950" y="0"/>
                    <a:pt x="579" y="0"/>
                  </a:cubicBez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49"/>
            <p:cNvSpPr/>
            <p:nvPr/>
          </p:nvSpPr>
          <p:spPr>
            <a:xfrm>
              <a:off x="8918131" y="2684885"/>
              <a:ext cx="43070" cy="40092"/>
            </a:xfrm>
            <a:custGeom>
              <a:rect b="b" l="l" r="r" t="t"/>
              <a:pathLst>
                <a:path extrusionOk="0" h="1252" w="1345">
                  <a:moveTo>
                    <a:pt x="673" y="0"/>
                  </a:moveTo>
                  <a:cubicBezTo>
                    <a:pt x="279" y="0"/>
                    <a:pt x="0" y="302"/>
                    <a:pt x="0" y="672"/>
                  </a:cubicBezTo>
                  <a:cubicBezTo>
                    <a:pt x="0" y="974"/>
                    <a:pt x="279" y="1252"/>
                    <a:pt x="673" y="1252"/>
                  </a:cubicBezTo>
                  <a:cubicBezTo>
                    <a:pt x="1043" y="1252"/>
                    <a:pt x="1345" y="974"/>
                    <a:pt x="1345" y="672"/>
                  </a:cubicBezTo>
                  <a:cubicBezTo>
                    <a:pt x="1345" y="302"/>
                    <a:pt x="1043" y="0"/>
                    <a:pt x="673" y="0"/>
                  </a:cubicBez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49"/>
            <p:cNvSpPr/>
            <p:nvPr/>
          </p:nvSpPr>
          <p:spPr>
            <a:xfrm>
              <a:off x="8818701" y="2675983"/>
              <a:ext cx="71250" cy="70514"/>
            </a:xfrm>
            <a:custGeom>
              <a:rect b="b" l="l" r="r" t="t"/>
              <a:pathLst>
                <a:path extrusionOk="0" h="2202" w="2225">
                  <a:moveTo>
                    <a:pt x="1066" y="0"/>
                  </a:moveTo>
                  <a:cubicBezTo>
                    <a:pt x="487" y="0"/>
                    <a:pt x="0" y="464"/>
                    <a:pt x="0" y="1159"/>
                  </a:cubicBezTo>
                  <a:cubicBezTo>
                    <a:pt x="0" y="1738"/>
                    <a:pt x="487" y="2202"/>
                    <a:pt x="1066" y="2202"/>
                  </a:cubicBezTo>
                  <a:cubicBezTo>
                    <a:pt x="1738" y="2202"/>
                    <a:pt x="2225" y="1738"/>
                    <a:pt x="2225" y="1159"/>
                  </a:cubicBezTo>
                  <a:cubicBezTo>
                    <a:pt x="2225" y="464"/>
                    <a:pt x="1738" y="0"/>
                    <a:pt x="1066" y="0"/>
                  </a:cubicBez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49"/>
            <p:cNvSpPr/>
            <p:nvPr/>
          </p:nvSpPr>
          <p:spPr>
            <a:xfrm>
              <a:off x="8784533" y="2821621"/>
              <a:ext cx="34168" cy="31574"/>
            </a:xfrm>
            <a:custGeom>
              <a:rect b="b" l="l" r="r" t="t"/>
              <a:pathLst>
                <a:path extrusionOk="0" h="986" w="1067">
                  <a:moveTo>
                    <a:pt x="882" y="0"/>
                  </a:moveTo>
                  <a:cubicBezTo>
                    <a:pt x="812" y="0"/>
                    <a:pt x="743" y="29"/>
                    <a:pt x="696" y="87"/>
                  </a:cubicBezTo>
                  <a:lnTo>
                    <a:pt x="117" y="667"/>
                  </a:lnTo>
                  <a:cubicBezTo>
                    <a:pt x="1" y="759"/>
                    <a:pt x="117" y="852"/>
                    <a:pt x="210" y="945"/>
                  </a:cubicBezTo>
                  <a:lnTo>
                    <a:pt x="302" y="945"/>
                  </a:lnTo>
                  <a:cubicBezTo>
                    <a:pt x="364" y="945"/>
                    <a:pt x="385" y="986"/>
                    <a:pt x="391" y="986"/>
                  </a:cubicBezTo>
                  <a:cubicBezTo>
                    <a:pt x="395" y="986"/>
                    <a:pt x="395" y="976"/>
                    <a:pt x="395" y="945"/>
                  </a:cubicBezTo>
                  <a:lnTo>
                    <a:pt x="1067" y="365"/>
                  </a:lnTo>
                  <a:lnTo>
                    <a:pt x="1067" y="87"/>
                  </a:lnTo>
                  <a:cubicBezTo>
                    <a:pt x="1021" y="29"/>
                    <a:pt x="951" y="0"/>
                    <a:pt x="882"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49"/>
            <p:cNvSpPr/>
            <p:nvPr/>
          </p:nvSpPr>
          <p:spPr>
            <a:xfrm>
              <a:off x="8784533" y="2881791"/>
              <a:ext cx="34168" cy="31702"/>
            </a:xfrm>
            <a:custGeom>
              <a:rect b="b" l="l" r="r" t="t"/>
              <a:pathLst>
                <a:path extrusionOk="0" h="990" w="1067">
                  <a:moveTo>
                    <a:pt x="333" y="1"/>
                  </a:moveTo>
                  <a:cubicBezTo>
                    <a:pt x="294" y="1"/>
                    <a:pt x="275" y="66"/>
                    <a:pt x="210" y="132"/>
                  </a:cubicBezTo>
                  <a:cubicBezTo>
                    <a:pt x="117" y="224"/>
                    <a:pt x="1" y="224"/>
                    <a:pt x="117" y="317"/>
                  </a:cubicBezTo>
                  <a:lnTo>
                    <a:pt x="696" y="989"/>
                  </a:lnTo>
                  <a:lnTo>
                    <a:pt x="1067" y="989"/>
                  </a:lnTo>
                  <a:lnTo>
                    <a:pt x="1067" y="618"/>
                  </a:lnTo>
                  <a:lnTo>
                    <a:pt x="395" y="39"/>
                  </a:lnTo>
                  <a:cubicBezTo>
                    <a:pt x="368" y="12"/>
                    <a:pt x="349" y="1"/>
                    <a:pt x="333" y="1"/>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49"/>
            <p:cNvSpPr/>
            <p:nvPr/>
          </p:nvSpPr>
          <p:spPr>
            <a:xfrm>
              <a:off x="8725931" y="2821621"/>
              <a:ext cx="34168" cy="30261"/>
            </a:xfrm>
            <a:custGeom>
              <a:rect b="b" l="l" r="r" t="t"/>
              <a:pathLst>
                <a:path extrusionOk="0" h="945" w="1067">
                  <a:moveTo>
                    <a:pt x="252" y="0"/>
                  </a:moveTo>
                  <a:cubicBezTo>
                    <a:pt x="203" y="0"/>
                    <a:pt x="151" y="29"/>
                    <a:pt x="93" y="87"/>
                  </a:cubicBezTo>
                  <a:cubicBezTo>
                    <a:pt x="0" y="180"/>
                    <a:pt x="0" y="273"/>
                    <a:pt x="93" y="365"/>
                  </a:cubicBezTo>
                  <a:lnTo>
                    <a:pt x="672" y="945"/>
                  </a:lnTo>
                  <a:lnTo>
                    <a:pt x="973" y="945"/>
                  </a:lnTo>
                  <a:cubicBezTo>
                    <a:pt x="973" y="852"/>
                    <a:pt x="1066" y="759"/>
                    <a:pt x="973" y="667"/>
                  </a:cubicBezTo>
                  <a:lnTo>
                    <a:pt x="394" y="87"/>
                  </a:lnTo>
                  <a:cubicBezTo>
                    <a:pt x="348" y="29"/>
                    <a:pt x="301" y="0"/>
                    <a:pt x="252"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49"/>
            <p:cNvSpPr/>
            <p:nvPr/>
          </p:nvSpPr>
          <p:spPr>
            <a:xfrm>
              <a:off x="8797150" y="2861489"/>
              <a:ext cx="31222" cy="11912"/>
            </a:xfrm>
            <a:custGeom>
              <a:rect b="b" l="l" r="r" t="t"/>
              <a:pathLst>
                <a:path extrusionOk="0" h="372" w="975">
                  <a:moveTo>
                    <a:pt x="94" y="1"/>
                  </a:moveTo>
                  <a:cubicBezTo>
                    <a:pt x="1" y="1"/>
                    <a:pt x="1" y="94"/>
                    <a:pt x="1" y="186"/>
                  </a:cubicBezTo>
                  <a:cubicBezTo>
                    <a:pt x="1" y="279"/>
                    <a:pt x="1" y="372"/>
                    <a:pt x="94" y="372"/>
                  </a:cubicBezTo>
                  <a:lnTo>
                    <a:pt x="673" y="372"/>
                  </a:lnTo>
                  <a:cubicBezTo>
                    <a:pt x="882" y="372"/>
                    <a:pt x="974" y="279"/>
                    <a:pt x="974" y="186"/>
                  </a:cubicBezTo>
                  <a:cubicBezTo>
                    <a:pt x="974" y="94"/>
                    <a:pt x="882" y="1"/>
                    <a:pt x="673" y="1"/>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49"/>
            <p:cNvSpPr/>
            <p:nvPr/>
          </p:nvSpPr>
          <p:spPr>
            <a:xfrm>
              <a:off x="8719975" y="2861489"/>
              <a:ext cx="31222" cy="11912"/>
            </a:xfrm>
            <a:custGeom>
              <a:rect b="b" l="l" r="r" t="t"/>
              <a:pathLst>
                <a:path extrusionOk="0" h="372" w="975">
                  <a:moveTo>
                    <a:pt x="186" y="1"/>
                  </a:moveTo>
                  <a:cubicBezTo>
                    <a:pt x="93" y="1"/>
                    <a:pt x="1" y="94"/>
                    <a:pt x="1" y="186"/>
                  </a:cubicBezTo>
                  <a:cubicBezTo>
                    <a:pt x="1" y="279"/>
                    <a:pt x="93" y="372"/>
                    <a:pt x="186" y="372"/>
                  </a:cubicBezTo>
                  <a:lnTo>
                    <a:pt x="765" y="372"/>
                  </a:lnTo>
                  <a:cubicBezTo>
                    <a:pt x="858" y="372"/>
                    <a:pt x="974" y="279"/>
                    <a:pt x="974" y="186"/>
                  </a:cubicBezTo>
                  <a:cubicBezTo>
                    <a:pt x="974" y="94"/>
                    <a:pt x="858" y="1"/>
                    <a:pt x="765" y="1"/>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49"/>
            <p:cNvSpPr/>
            <p:nvPr/>
          </p:nvSpPr>
          <p:spPr>
            <a:xfrm>
              <a:off x="8765992" y="2891942"/>
              <a:ext cx="12649" cy="31190"/>
            </a:xfrm>
            <a:custGeom>
              <a:rect b="b" l="l" r="r" t="t"/>
              <a:pathLst>
                <a:path extrusionOk="0" h="974" w="395">
                  <a:moveTo>
                    <a:pt x="209" y="0"/>
                  </a:moveTo>
                  <a:cubicBezTo>
                    <a:pt x="116" y="0"/>
                    <a:pt x="1" y="0"/>
                    <a:pt x="1" y="93"/>
                  </a:cubicBezTo>
                  <a:lnTo>
                    <a:pt x="1" y="672"/>
                  </a:lnTo>
                  <a:cubicBezTo>
                    <a:pt x="1" y="881"/>
                    <a:pt x="116" y="973"/>
                    <a:pt x="209" y="973"/>
                  </a:cubicBezTo>
                  <a:cubicBezTo>
                    <a:pt x="302" y="973"/>
                    <a:pt x="395" y="881"/>
                    <a:pt x="395" y="672"/>
                  </a:cubicBezTo>
                  <a:lnTo>
                    <a:pt x="395" y="93"/>
                  </a:lnTo>
                  <a:cubicBezTo>
                    <a:pt x="395" y="0"/>
                    <a:pt x="302" y="0"/>
                    <a:pt x="209"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49"/>
            <p:cNvSpPr/>
            <p:nvPr/>
          </p:nvSpPr>
          <p:spPr>
            <a:xfrm>
              <a:off x="8765992" y="2814736"/>
              <a:ext cx="12649" cy="31222"/>
            </a:xfrm>
            <a:custGeom>
              <a:rect b="b" l="l" r="r" t="t"/>
              <a:pathLst>
                <a:path extrusionOk="0" h="975" w="395">
                  <a:moveTo>
                    <a:pt x="209" y="1"/>
                  </a:moveTo>
                  <a:cubicBezTo>
                    <a:pt x="116" y="1"/>
                    <a:pt x="1" y="94"/>
                    <a:pt x="1" y="186"/>
                  </a:cubicBezTo>
                  <a:lnTo>
                    <a:pt x="1" y="766"/>
                  </a:lnTo>
                  <a:cubicBezTo>
                    <a:pt x="1" y="882"/>
                    <a:pt x="116" y="974"/>
                    <a:pt x="209" y="974"/>
                  </a:cubicBezTo>
                  <a:cubicBezTo>
                    <a:pt x="302" y="974"/>
                    <a:pt x="395" y="882"/>
                    <a:pt x="395" y="766"/>
                  </a:cubicBezTo>
                  <a:lnTo>
                    <a:pt x="395" y="186"/>
                  </a:lnTo>
                  <a:cubicBezTo>
                    <a:pt x="395" y="94"/>
                    <a:pt x="302" y="1"/>
                    <a:pt x="209" y="1"/>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49"/>
            <p:cNvSpPr/>
            <p:nvPr/>
          </p:nvSpPr>
          <p:spPr>
            <a:xfrm>
              <a:off x="8725931" y="2881791"/>
              <a:ext cx="34168" cy="31702"/>
            </a:xfrm>
            <a:custGeom>
              <a:rect b="b" l="l" r="r" t="t"/>
              <a:pathLst>
                <a:path extrusionOk="0" h="990" w="1067">
                  <a:moveTo>
                    <a:pt x="769" y="1"/>
                  </a:moveTo>
                  <a:cubicBezTo>
                    <a:pt x="738" y="1"/>
                    <a:pt x="706" y="12"/>
                    <a:pt x="672" y="39"/>
                  </a:cubicBezTo>
                  <a:lnTo>
                    <a:pt x="93" y="618"/>
                  </a:lnTo>
                  <a:cubicBezTo>
                    <a:pt x="0" y="711"/>
                    <a:pt x="0" y="896"/>
                    <a:pt x="93" y="989"/>
                  </a:cubicBezTo>
                  <a:lnTo>
                    <a:pt x="394" y="989"/>
                  </a:lnTo>
                  <a:lnTo>
                    <a:pt x="973" y="317"/>
                  </a:lnTo>
                  <a:cubicBezTo>
                    <a:pt x="1066" y="224"/>
                    <a:pt x="973" y="224"/>
                    <a:pt x="973" y="132"/>
                  </a:cubicBezTo>
                  <a:cubicBezTo>
                    <a:pt x="908" y="66"/>
                    <a:pt x="842" y="1"/>
                    <a:pt x="769" y="1"/>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49"/>
            <p:cNvSpPr/>
            <p:nvPr/>
          </p:nvSpPr>
          <p:spPr>
            <a:xfrm>
              <a:off x="8744473" y="2839233"/>
              <a:ext cx="58665" cy="59402"/>
            </a:xfrm>
            <a:custGeom>
              <a:rect b="b" l="l" r="r" t="t"/>
              <a:pathLst>
                <a:path extrusionOk="0" h="1855" w="1832">
                  <a:moveTo>
                    <a:pt x="881" y="1"/>
                  </a:moveTo>
                  <a:cubicBezTo>
                    <a:pt x="209" y="1"/>
                    <a:pt x="0" y="395"/>
                    <a:pt x="0" y="881"/>
                  </a:cubicBezTo>
                  <a:cubicBezTo>
                    <a:pt x="0" y="1368"/>
                    <a:pt x="209" y="1855"/>
                    <a:pt x="881" y="1855"/>
                  </a:cubicBezTo>
                  <a:cubicBezTo>
                    <a:pt x="1553" y="1855"/>
                    <a:pt x="1831" y="1368"/>
                    <a:pt x="1831" y="881"/>
                  </a:cubicBezTo>
                  <a:cubicBezTo>
                    <a:pt x="1831" y="395"/>
                    <a:pt x="1553" y="1"/>
                    <a:pt x="881" y="1"/>
                  </a:cubicBezTo>
                  <a:close/>
                </a:path>
              </a:pathLst>
            </a:cu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49"/>
            <p:cNvSpPr/>
            <p:nvPr/>
          </p:nvSpPr>
          <p:spPr>
            <a:xfrm>
              <a:off x="8763014" y="2857806"/>
              <a:ext cx="18605" cy="18573"/>
            </a:xfrm>
            <a:custGeom>
              <a:rect b="b" l="l" r="r" t="t"/>
              <a:pathLst>
                <a:path extrusionOk="0" h="580" w="581">
                  <a:moveTo>
                    <a:pt x="302" y="0"/>
                  </a:moveTo>
                  <a:cubicBezTo>
                    <a:pt x="209" y="0"/>
                    <a:pt x="1" y="209"/>
                    <a:pt x="1" y="301"/>
                  </a:cubicBezTo>
                  <a:cubicBezTo>
                    <a:pt x="1" y="487"/>
                    <a:pt x="209" y="579"/>
                    <a:pt x="302" y="579"/>
                  </a:cubicBezTo>
                  <a:cubicBezTo>
                    <a:pt x="488" y="579"/>
                    <a:pt x="580" y="487"/>
                    <a:pt x="580" y="301"/>
                  </a:cubicBezTo>
                  <a:cubicBezTo>
                    <a:pt x="580" y="209"/>
                    <a:pt x="488" y="0"/>
                    <a:pt x="302"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0" name="Google Shape;1620;p49"/>
          <p:cNvGrpSpPr/>
          <p:nvPr/>
        </p:nvGrpSpPr>
        <p:grpSpPr>
          <a:xfrm>
            <a:off x="5064282" y="1946742"/>
            <a:ext cx="239407" cy="381913"/>
            <a:chOff x="8769706" y="1179859"/>
            <a:chExt cx="284264" cy="453471"/>
          </a:xfrm>
        </p:grpSpPr>
        <p:sp>
          <p:nvSpPr>
            <p:cNvPr id="1621" name="Google Shape;1621;p49"/>
            <p:cNvSpPr/>
            <p:nvPr/>
          </p:nvSpPr>
          <p:spPr>
            <a:xfrm>
              <a:off x="8914416" y="1444781"/>
              <a:ext cx="49763" cy="80953"/>
            </a:xfrm>
            <a:custGeom>
              <a:rect b="b" l="l" r="r" t="t"/>
              <a:pathLst>
                <a:path extrusionOk="0" h="2528" w="1554">
                  <a:moveTo>
                    <a:pt x="1553" y="1"/>
                  </a:moveTo>
                  <a:lnTo>
                    <a:pt x="1" y="210"/>
                  </a:lnTo>
                  <a:lnTo>
                    <a:pt x="1" y="1948"/>
                  </a:lnTo>
                  <a:cubicBezTo>
                    <a:pt x="1" y="2226"/>
                    <a:pt x="302" y="2527"/>
                    <a:pt x="580" y="2527"/>
                  </a:cubicBezTo>
                  <a:lnTo>
                    <a:pt x="1275" y="2527"/>
                  </a:lnTo>
                  <a:lnTo>
                    <a:pt x="1553" y="1"/>
                  </a:lnTo>
                  <a:close/>
                </a:path>
              </a:pathLst>
            </a:custGeom>
            <a:solidFill>
              <a:srgbClr val="5D74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49"/>
            <p:cNvSpPr/>
            <p:nvPr/>
          </p:nvSpPr>
          <p:spPr>
            <a:xfrm>
              <a:off x="8797150" y="1426240"/>
              <a:ext cx="167029" cy="25266"/>
            </a:xfrm>
            <a:custGeom>
              <a:rect b="b" l="l" r="r" t="t"/>
              <a:pathLst>
                <a:path extrusionOk="0" h="789" w="5216">
                  <a:moveTo>
                    <a:pt x="94" y="1"/>
                  </a:moveTo>
                  <a:cubicBezTo>
                    <a:pt x="94" y="1"/>
                    <a:pt x="1" y="1"/>
                    <a:pt x="1" y="93"/>
                  </a:cubicBezTo>
                  <a:lnTo>
                    <a:pt x="1" y="673"/>
                  </a:lnTo>
                  <a:cubicBezTo>
                    <a:pt x="1" y="789"/>
                    <a:pt x="94" y="789"/>
                    <a:pt x="94" y="789"/>
                  </a:cubicBezTo>
                  <a:lnTo>
                    <a:pt x="4937" y="789"/>
                  </a:lnTo>
                  <a:lnTo>
                    <a:pt x="5215" y="487"/>
                  </a:lnTo>
                  <a:lnTo>
                    <a:pt x="4937" y="1"/>
                  </a:ln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49"/>
            <p:cNvSpPr/>
            <p:nvPr/>
          </p:nvSpPr>
          <p:spPr>
            <a:xfrm>
              <a:off x="8818701" y="1199169"/>
              <a:ext cx="102440" cy="97220"/>
            </a:xfrm>
            <a:custGeom>
              <a:rect b="b" l="l" r="r" t="t"/>
              <a:pathLst>
                <a:path extrusionOk="0" h="3036" w="3199">
                  <a:moveTo>
                    <a:pt x="2433" y="0"/>
                  </a:moveTo>
                  <a:cubicBezTo>
                    <a:pt x="2277" y="0"/>
                    <a:pt x="2132" y="46"/>
                    <a:pt x="2039" y="139"/>
                  </a:cubicBezTo>
                  <a:lnTo>
                    <a:pt x="301" y="1877"/>
                  </a:lnTo>
                  <a:cubicBezTo>
                    <a:pt x="0" y="2178"/>
                    <a:pt x="0" y="2549"/>
                    <a:pt x="301" y="2851"/>
                  </a:cubicBezTo>
                  <a:cubicBezTo>
                    <a:pt x="394" y="2943"/>
                    <a:pt x="579" y="3036"/>
                    <a:pt x="672" y="3036"/>
                  </a:cubicBezTo>
                  <a:cubicBezTo>
                    <a:pt x="881" y="3036"/>
                    <a:pt x="1066" y="2943"/>
                    <a:pt x="1159" y="2851"/>
                  </a:cubicBezTo>
                  <a:lnTo>
                    <a:pt x="2897" y="1112"/>
                  </a:lnTo>
                  <a:cubicBezTo>
                    <a:pt x="3198" y="811"/>
                    <a:pt x="3198" y="440"/>
                    <a:pt x="2897" y="139"/>
                  </a:cubicBezTo>
                  <a:cubicBezTo>
                    <a:pt x="2758" y="46"/>
                    <a:pt x="2590" y="0"/>
                    <a:pt x="2433" y="0"/>
                  </a:cubicBezTo>
                  <a:close/>
                </a:path>
              </a:pathLst>
            </a:custGeom>
            <a:solidFill>
              <a:srgbClr val="E9E9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49"/>
            <p:cNvSpPr/>
            <p:nvPr/>
          </p:nvSpPr>
          <p:spPr>
            <a:xfrm>
              <a:off x="8868400" y="1179859"/>
              <a:ext cx="71282" cy="66639"/>
            </a:xfrm>
            <a:custGeom>
              <a:rect b="b" l="l" r="r" t="t"/>
              <a:pathLst>
                <a:path extrusionOk="0" h="2081" w="2226">
                  <a:moveTo>
                    <a:pt x="531" y="0"/>
                  </a:moveTo>
                  <a:cubicBezTo>
                    <a:pt x="458" y="0"/>
                    <a:pt x="383" y="24"/>
                    <a:pt x="279" y="70"/>
                  </a:cubicBezTo>
                  <a:lnTo>
                    <a:pt x="93" y="255"/>
                  </a:lnTo>
                  <a:cubicBezTo>
                    <a:pt x="1" y="371"/>
                    <a:pt x="1" y="557"/>
                    <a:pt x="93" y="649"/>
                  </a:cubicBezTo>
                  <a:lnTo>
                    <a:pt x="1438" y="1994"/>
                  </a:lnTo>
                  <a:cubicBezTo>
                    <a:pt x="1496" y="2051"/>
                    <a:pt x="1571" y="2080"/>
                    <a:pt x="1643" y="2080"/>
                  </a:cubicBezTo>
                  <a:cubicBezTo>
                    <a:pt x="1716" y="2080"/>
                    <a:pt x="1785" y="2051"/>
                    <a:pt x="1832" y="1994"/>
                  </a:cubicBezTo>
                  <a:lnTo>
                    <a:pt x="2133" y="1808"/>
                  </a:lnTo>
                  <a:cubicBezTo>
                    <a:pt x="2226" y="1715"/>
                    <a:pt x="2226" y="1530"/>
                    <a:pt x="2133" y="1414"/>
                  </a:cubicBezTo>
                  <a:lnTo>
                    <a:pt x="766" y="70"/>
                  </a:lnTo>
                  <a:cubicBezTo>
                    <a:pt x="673" y="24"/>
                    <a:pt x="603" y="0"/>
                    <a:pt x="531" y="0"/>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49"/>
            <p:cNvSpPr/>
            <p:nvPr/>
          </p:nvSpPr>
          <p:spPr>
            <a:xfrm>
              <a:off x="8821663" y="1314905"/>
              <a:ext cx="31190" cy="37146"/>
            </a:xfrm>
            <a:custGeom>
              <a:rect b="b" l="l" r="r" t="t"/>
              <a:pathLst>
                <a:path extrusionOk="0" h="1160" w="974">
                  <a:moveTo>
                    <a:pt x="788" y="0"/>
                  </a:moveTo>
                  <a:lnTo>
                    <a:pt x="0" y="302"/>
                  </a:lnTo>
                  <a:lnTo>
                    <a:pt x="0" y="1066"/>
                  </a:lnTo>
                  <a:cubicBezTo>
                    <a:pt x="0" y="1159"/>
                    <a:pt x="0" y="1159"/>
                    <a:pt x="93" y="1159"/>
                  </a:cubicBezTo>
                  <a:lnTo>
                    <a:pt x="788" y="1159"/>
                  </a:lnTo>
                  <a:cubicBezTo>
                    <a:pt x="881" y="1159"/>
                    <a:pt x="973" y="1159"/>
                    <a:pt x="973" y="1066"/>
                  </a:cubicBezTo>
                  <a:lnTo>
                    <a:pt x="973" y="302"/>
                  </a:lnTo>
                  <a:lnTo>
                    <a:pt x="788" y="0"/>
                  </a:ln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49"/>
            <p:cNvSpPr/>
            <p:nvPr/>
          </p:nvSpPr>
          <p:spPr>
            <a:xfrm>
              <a:off x="8840220" y="1317908"/>
              <a:ext cx="34168" cy="34168"/>
            </a:xfrm>
            <a:custGeom>
              <a:rect b="b" l="l" r="r" t="t"/>
              <a:pathLst>
                <a:path extrusionOk="0" h="1067" w="1067">
                  <a:moveTo>
                    <a:pt x="487" y="0"/>
                  </a:moveTo>
                  <a:lnTo>
                    <a:pt x="209" y="209"/>
                  </a:lnTo>
                  <a:lnTo>
                    <a:pt x="209" y="973"/>
                  </a:lnTo>
                  <a:cubicBezTo>
                    <a:pt x="209" y="1066"/>
                    <a:pt x="116" y="1066"/>
                    <a:pt x="0" y="1066"/>
                  </a:cubicBezTo>
                  <a:lnTo>
                    <a:pt x="881" y="1066"/>
                  </a:lnTo>
                  <a:cubicBezTo>
                    <a:pt x="973" y="1066"/>
                    <a:pt x="1066" y="1066"/>
                    <a:pt x="1066" y="973"/>
                  </a:cubicBezTo>
                  <a:lnTo>
                    <a:pt x="1066" y="209"/>
                  </a:lnTo>
                  <a:lnTo>
                    <a:pt x="487" y="0"/>
                  </a:lnTo>
                  <a:close/>
                </a:path>
              </a:pathLst>
            </a:custGeom>
            <a:solidFill>
              <a:srgbClr val="FFB6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49"/>
            <p:cNvSpPr/>
            <p:nvPr/>
          </p:nvSpPr>
          <p:spPr>
            <a:xfrm>
              <a:off x="8812744" y="1253319"/>
              <a:ext cx="49763" cy="55687"/>
            </a:xfrm>
            <a:custGeom>
              <a:rect b="b" l="l" r="r" t="t"/>
              <a:pathLst>
                <a:path extrusionOk="0" h="1739" w="1554">
                  <a:moveTo>
                    <a:pt x="580" y="1"/>
                  </a:moveTo>
                  <a:cubicBezTo>
                    <a:pt x="186" y="186"/>
                    <a:pt x="1" y="580"/>
                    <a:pt x="1" y="1067"/>
                  </a:cubicBezTo>
                  <a:lnTo>
                    <a:pt x="1" y="1345"/>
                  </a:lnTo>
                  <a:lnTo>
                    <a:pt x="974" y="1739"/>
                  </a:lnTo>
                  <a:lnTo>
                    <a:pt x="1553" y="1345"/>
                  </a:lnTo>
                  <a:lnTo>
                    <a:pt x="1553" y="1067"/>
                  </a:lnTo>
                  <a:cubicBezTo>
                    <a:pt x="1553" y="487"/>
                    <a:pt x="765" y="1"/>
                    <a:pt x="580" y="1"/>
                  </a:cubicBez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49"/>
            <p:cNvSpPr/>
            <p:nvPr/>
          </p:nvSpPr>
          <p:spPr>
            <a:xfrm>
              <a:off x="8831285" y="1253319"/>
              <a:ext cx="49763" cy="52741"/>
            </a:xfrm>
            <a:custGeom>
              <a:rect b="b" l="l" r="r" t="t"/>
              <a:pathLst>
                <a:path extrusionOk="0" h="1647" w="1554">
                  <a:moveTo>
                    <a:pt x="1" y="1"/>
                  </a:moveTo>
                  <a:cubicBezTo>
                    <a:pt x="395" y="186"/>
                    <a:pt x="673" y="580"/>
                    <a:pt x="673" y="1067"/>
                  </a:cubicBezTo>
                  <a:lnTo>
                    <a:pt x="673" y="1345"/>
                  </a:lnTo>
                  <a:lnTo>
                    <a:pt x="974" y="1646"/>
                  </a:lnTo>
                  <a:lnTo>
                    <a:pt x="1554" y="1345"/>
                  </a:lnTo>
                  <a:lnTo>
                    <a:pt x="1554" y="1067"/>
                  </a:lnTo>
                  <a:cubicBezTo>
                    <a:pt x="1554" y="487"/>
                    <a:pt x="1067" y="1"/>
                    <a:pt x="488" y="1"/>
                  </a:cubicBezTo>
                  <a:close/>
                </a:path>
              </a:pathLst>
            </a:custGeom>
            <a:solidFill>
              <a:srgbClr val="FFB6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49"/>
            <p:cNvSpPr/>
            <p:nvPr/>
          </p:nvSpPr>
          <p:spPr>
            <a:xfrm>
              <a:off x="8797150" y="1525702"/>
              <a:ext cx="49763" cy="51973"/>
            </a:xfrm>
            <a:custGeom>
              <a:rect b="b" l="l" r="r" t="t"/>
              <a:pathLst>
                <a:path extrusionOk="0" h="1623" w="1554">
                  <a:moveTo>
                    <a:pt x="94" y="0"/>
                  </a:moveTo>
                  <a:cubicBezTo>
                    <a:pt x="94" y="0"/>
                    <a:pt x="1" y="0"/>
                    <a:pt x="1" y="93"/>
                  </a:cubicBezTo>
                  <a:lnTo>
                    <a:pt x="1" y="1251"/>
                  </a:lnTo>
                  <a:lnTo>
                    <a:pt x="974" y="1622"/>
                  </a:lnTo>
                  <a:lnTo>
                    <a:pt x="1554" y="1251"/>
                  </a:lnTo>
                  <a:lnTo>
                    <a:pt x="1554" y="93"/>
                  </a:lnTo>
                  <a:cubicBezTo>
                    <a:pt x="1554" y="0"/>
                    <a:pt x="1554" y="0"/>
                    <a:pt x="1461" y="0"/>
                  </a:cubicBez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49"/>
            <p:cNvSpPr/>
            <p:nvPr/>
          </p:nvSpPr>
          <p:spPr>
            <a:xfrm>
              <a:off x="8840220" y="1525702"/>
              <a:ext cx="34168" cy="48994"/>
            </a:xfrm>
            <a:custGeom>
              <a:rect b="b" l="l" r="r" t="t"/>
              <a:pathLst>
                <a:path extrusionOk="0" h="1530" w="1067">
                  <a:moveTo>
                    <a:pt x="0" y="0"/>
                  </a:moveTo>
                  <a:cubicBezTo>
                    <a:pt x="116" y="0"/>
                    <a:pt x="209" y="0"/>
                    <a:pt x="209" y="93"/>
                  </a:cubicBezTo>
                  <a:lnTo>
                    <a:pt x="209" y="1251"/>
                  </a:lnTo>
                  <a:lnTo>
                    <a:pt x="579" y="1530"/>
                  </a:lnTo>
                  <a:lnTo>
                    <a:pt x="1066" y="1251"/>
                  </a:lnTo>
                  <a:lnTo>
                    <a:pt x="1066" y="93"/>
                  </a:lnTo>
                  <a:cubicBezTo>
                    <a:pt x="1066" y="0"/>
                    <a:pt x="973" y="0"/>
                    <a:pt x="881" y="0"/>
                  </a:cubicBezTo>
                  <a:close/>
                </a:path>
              </a:pathLst>
            </a:custGeom>
            <a:solidFill>
              <a:srgbClr val="FFB6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49"/>
            <p:cNvSpPr/>
            <p:nvPr/>
          </p:nvSpPr>
          <p:spPr>
            <a:xfrm>
              <a:off x="8973786" y="1599898"/>
              <a:ext cx="24529" cy="33431"/>
            </a:xfrm>
            <a:custGeom>
              <a:rect b="b" l="l" r="r" t="t"/>
              <a:pathLst>
                <a:path extrusionOk="0" h="1044" w="766">
                  <a:moveTo>
                    <a:pt x="371" y="1"/>
                  </a:moveTo>
                  <a:lnTo>
                    <a:pt x="1" y="186"/>
                  </a:lnTo>
                  <a:lnTo>
                    <a:pt x="1" y="951"/>
                  </a:lnTo>
                  <a:cubicBezTo>
                    <a:pt x="1" y="1043"/>
                    <a:pt x="93" y="1043"/>
                    <a:pt x="186" y="1043"/>
                  </a:cubicBezTo>
                  <a:lnTo>
                    <a:pt x="673" y="1043"/>
                  </a:lnTo>
                  <a:cubicBezTo>
                    <a:pt x="765" y="1043"/>
                    <a:pt x="765" y="1043"/>
                    <a:pt x="765" y="951"/>
                  </a:cubicBezTo>
                  <a:lnTo>
                    <a:pt x="765" y="186"/>
                  </a:lnTo>
                  <a:lnTo>
                    <a:pt x="371" y="1"/>
                  </a:ln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49"/>
            <p:cNvSpPr/>
            <p:nvPr/>
          </p:nvSpPr>
          <p:spPr>
            <a:xfrm>
              <a:off x="8992359" y="1599898"/>
              <a:ext cx="30453" cy="33431"/>
            </a:xfrm>
            <a:custGeom>
              <a:rect b="b" l="l" r="r" t="t"/>
              <a:pathLst>
                <a:path extrusionOk="0" h="1044" w="951">
                  <a:moveTo>
                    <a:pt x="579" y="1"/>
                  </a:moveTo>
                  <a:lnTo>
                    <a:pt x="185" y="186"/>
                  </a:lnTo>
                  <a:lnTo>
                    <a:pt x="185" y="951"/>
                  </a:lnTo>
                  <a:cubicBezTo>
                    <a:pt x="185" y="1043"/>
                    <a:pt x="93" y="1043"/>
                    <a:pt x="0" y="1043"/>
                  </a:cubicBezTo>
                  <a:lnTo>
                    <a:pt x="857" y="1043"/>
                  </a:lnTo>
                  <a:cubicBezTo>
                    <a:pt x="950" y="1043"/>
                    <a:pt x="950" y="1043"/>
                    <a:pt x="950" y="951"/>
                  </a:cubicBezTo>
                  <a:lnTo>
                    <a:pt x="950" y="186"/>
                  </a:lnTo>
                  <a:lnTo>
                    <a:pt x="579" y="1"/>
                  </a:ln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49"/>
            <p:cNvSpPr/>
            <p:nvPr/>
          </p:nvSpPr>
          <p:spPr>
            <a:xfrm>
              <a:off x="8797150" y="1593206"/>
              <a:ext cx="49763" cy="40124"/>
            </a:xfrm>
            <a:custGeom>
              <a:rect b="b" l="l" r="r" t="t"/>
              <a:pathLst>
                <a:path extrusionOk="0" h="1253" w="1554">
                  <a:moveTo>
                    <a:pt x="766" y="1"/>
                  </a:moveTo>
                  <a:lnTo>
                    <a:pt x="1" y="395"/>
                  </a:lnTo>
                  <a:lnTo>
                    <a:pt x="1" y="1160"/>
                  </a:lnTo>
                  <a:cubicBezTo>
                    <a:pt x="1" y="1252"/>
                    <a:pt x="94" y="1252"/>
                    <a:pt x="94" y="1252"/>
                  </a:cubicBezTo>
                  <a:lnTo>
                    <a:pt x="1461" y="1252"/>
                  </a:lnTo>
                  <a:cubicBezTo>
                    <a:pt x="1554" y="1252"/>
                    <a:pt x="1554" y="1252"/>
                    <a:pt x="1554" y="1160"/>
                  </a:cubicBezTo>
                  <a:lnTo>
                    <a:pt x="1554" y="395"/>
                  </a:lnTo>
                  <a:lnTo>
                    <a:pt x="766" y="1"/>
                  </a:ln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49"/>
            <p:cNvSpPr/>
            <p:nvPr/>
          </p:nvSpPr>
          <p:spPr>
            <a:xfrm>
              <a:off x="8769706" y="1296357"/>
              <a:ext cx="256052" cy="309497"/>
            </a:xfrm>
            <a:custGeom>
              <a:rect b="b" l="l" r="r" t="t"/>
              <a:pathLst>
                <a:path extrusionOk="0" h="9665" w="7996">
                  <a:moveTo>
                    <a:pt x="951" y="1"/>
                  </a:moveTo>
                  <a:cubicBezTo>
                    <a:pt x="951" y="1"/>
                    <a:pt x="858" y="94"/>
                    <a:pt x="858" y="210"/>
                  </a:cubicBezTo>
                  <a:lnTo>
                    <a:pt x="858" y="789"/>
                  </a:lnTo>
                  <a:cubicBezTo>
                    <a:pt x="858" y="882"/>
                    <a:pt x="951" y="882"/>
                    <a:pt x="951" y="882"/>
                  </a:cubicBezTo>
                  <a:lnTo>
                    <a:pt x="3477" y="882"/>
                  </a:lnTo>
                  <a:cubicBezTo>
                    <a:pt x="3662" y="882"/>
                    <a:pt x="3848" y="974"/>
                    <a:pt x="4056" y="1160"/>
                  </a:cubicBezTo>
                  <a:lnTo>
                    <a:pt x="5493" y="2620"/>
                  </a:lnTo>
                  <a:cubicBezTo>
                    <a:pt x="5678" y="2805"/>
                    <a:pt x="5794" y="3106"/>
                    <a:pt x="5794" y="3384"/>
                  </a:cubicBezTo>
                  <a:lnTo>
                    <a:pt x="5794" y="8112"/>
                  </a:lnTo>
                  <a:cubicBezTo>
                    <a:pt x="5794" y="8321"/>
                    <a:pt x="5678" y="8413"/>
                    <a:pt x="5493" y="8413"/>
                  </a:cubicBezTo>
                  <a:lnTo>
                    <a:pt x="279" y="8413"/>
                  </a:lnTo>
                  <a:cubicBezTo>
                    <a:pt x="93" y="8413"/>
                    <a:pt x="0" y="8506"/>
                    <a:pt x="0" y="8692"/>
                  </a:cubicBezTo>
                  <a:lnTo>
                    <a:pt x="0" y="9364"/>
                  </a:lnTo>
                  <a:cubicBezTo>
                    <a:pt x="0" y="9572"/>
                    <a:pt x="93" y="9665"/>
                    <a:pt x="279" y="9665"/>
                  </a:cubicBezTo>
                  <a:lnTo>
                    <a:pt x="7718" y="9665"/>
                  </a:lnTo>
                  <a:cubicBezTo>
                    <a:pt x="7903" y="9665"/>
                    <a:pt x="7996" y="9572"/>
                    <a:pt x="7996" y="9364"/>
                  </a:cubicBezTo>
                  <a:lnTo>
                    <a:pt x="7996" y="8692"/>
                  </a:lnTo>
                  <a:cubicBezTo>
                    <a:pt x="7996" y="8506"/>
                    <a:pt x="7903" y="8413"/>
                    <a:pt x="7718" y="8413"/>
                  </a:cubicBezTo>
                  <a:lnTo>
                    <a:pt x="7417" y="8413"/>
                  </a:lnTo>
                  <a:cubicBezTo>
                    <a:pt x="7231" y="8413"/>
                    <a:pt x="7138" y="8321"/>
                    <a:pt x="7138" y="8112"/>
                  </a:cubicBezTo>
                  <a:lnTo>
                    <a:pt x="7138" y="3570"/>
                  </a:lnTo>
                  <a:cubicBezTo>
                    <a:pt x="7138" y="3106"/>
                    <a:pt x="6953" y="2712"/>
                    <a:pt x="6652" y="2527"/>
                  </a:cubicBezTo>
                  <a:lnTo>
                    <a:pt x="4520" y="488"/>
                  </a:lnTo>
                  <a:cubicBezTo>
                    <a:pt x="4149" y="210"/>
                    <a:pt x="3755" y="1"/>
                    <a:pt x="3361" y="1"/>
                  </a:cubicBezTo>
                  <a:close/>
                </a:path>
              </a:pathLst>
            </a:custGeom>
            <a:solidFill>
              <a:srgbClr val="E9E9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49"/>
            <p:cNvSpPr/>
            <p:nvPr/>
          </p:nvSpPr>
          <p:spPr>
            <a:xfrm>
              <a:off x="8874356" y="1296357"/>
              <a:ext cx="179614" cy="309497"/>
            </a:xfrm>
            <a:custGeom>
              <a:rect b="b" l="l" r="r" t="t"/>
              <a:pathLst>
                <a:path extrusionOk="0" h="9665" w="5609">
                  <a:moveTo>
                    <a:pt x="0" y="1"/>
                  </a:moveTo>
                  <a:cubicBezTo>
                    <a:pt x="487" y="1"/>
                    <a:pt x="881" y="210"/>
                    <a:pt x="1159" y="488"/>
                  </a:cubicBezTo>
                  <a:lnTo>
                    <a:pt x="3384" y="2527"/>
                  </a:lnTo>
                  <a:cubicBezTo>
                    <a:pt x="3685" y="2712"/>
                    <a:pt x="3870" y="3106"/>
                    <a:pt x="3870" y="3570"/>
                  </a:cubicBezTo>
                  <a:lnTo>
                    <a:pt x="3870" y="8112"/>
                  </a:lnTo>
                  <a:cubicBezTo>
                    <a:pt x="3870" y="8321"/>
                    <a:pt x="3963" y="8413"/>
                    <a:pt x="4149" y="8413"/>
                  </a:cubicBezTo>
                  <a:lnTo>
                    <a:pt x="4450" y="8413"/>
                  </a:lnTo>
                  <a:cubicBezTo>
                    <a:pt x="4542" y="8413"/>
                    <a:pt x="4728" y="8506"/>
                    <a:pt x="4728" y="8692"/>
                  </a:cubicBezTo>
                  <a:lnTo>
                    <a:pt x="4728" y="9364"/>
                  </a:lnTo>
                  <a:cubicBezTo>
                    <a:pt x="4728" y="9572"/>
                    <a:pt x="4542" y="9665"/>
                    <a:pt x="4450" y="9665"/>
                  </a:cubicBezTo>
                  <a:lnTo>
                    <a:pt x="5307" y="9665"/>
                  </a:lnTo>
                  <a:cubicBezTo>
                    <a:pt x="5423" y="9665"/>
                    <a:pt x="5609" y="9572"/>
                    <a:pt x="5609" y="9364"/>
                  </a:cubicBezTo>
                  <a:lnTo>
                    <a:pt x="5609" y="8692"/>
                  </a:lnTo>
                  <a:cubicBezTo>
                    <a:pt x="5609" y="8506"/>
                    <a:pt x="5423" y="8413"/>
                    <a:pt x="5307" y="8413"/>
                  </a:cubicBezTo>
                  <a:lnTo>
                    <a:pt x="4936" y="8413"/>
                  </a:lnTo>
                  <a:cubicBezTo>
                    <a:pt x="4844" y="8413"/>
                    <a:pt x="4635" y="8321"/>
                    <a:pt x="4635" y="8112"/>
                  </a:cubicBezTo>
                  <a:lnTo>
                    <a:pt x="4635" y="3570"/>
                  </a:lnTo>
                  <a:cubicBezTo>
                    <a:pt x="4635" y="3106"/>
                    <a:pt x="4542" y="2712"/>
                    <a:pt x="4264" y="2527"/>
                  </a:cubicBezTo>
                  <a:lnTo>
                    <a:pt x="2040" y="488"/>
                  </a:lnTo>
                  <a:cubicBezTo>
                    <a:pt x="1738" y="210"/>
                    <a:pt x="1252" y="1"/>
                    <a:pt x="881" y="1"/>
                  </a:cubicBezTo>
                  <a:close/>
                </a:path>
              </a:pathLst>
            </a:custGeom>
            <a:solidFill>
              <a:srgbClr val="1212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49"/>
            <p:cNvSpPr/>
            <p:nvPr/>
          </p:nvSpPr>
          <p:spPr>
            <a:xfrm>
              <a:off x="8982688" y="1454452"/>
              <a:ext cx="58665" cy="67567"/>
            </a:xfrm>
            <a:custGeom>
              <a:rect b="b" l="l" r="r" t="t"/>
              <a:pathLst>
                <a:path extrusionOk="0" h="2110" w="1832">
                  <a:moveTo>
                    <a:pt x="673" y="0"/>
                  </a:moveTo>
                  <a:cubicBezTo>
                    <a:pt x="302" y="186"/>
                    <a:pt x="1" y="580"/>
                    <a:pt x="1" y="1066"/>
                  </a:cubicBezTo>
                  <a:cubicBezTo>
                    <a:pt x="1" y="1530"/>
                    <a:pt x="302" y="1924"/>
                    <a:pt x="673" y="2109"/>
                  </a:cubicBezTo>
                  <a:lnTo>
                    <a:pt x="1252" y="1924"/>
                  </a:lnTo>
                  <a:cubicBezTo>
                    <a:pt x="1832" y="1924"/>
                    <a:pt x="1646" y="1646"/>
                    <a:pt x="1646" y="1066"/>
                  </a:cubicBezTo>
                  <a:cubicBezTo>
                    <a:pt x="1646" y="487"/>
                    <a:pt x="1739" y="186"/>
                    <a:pt x="1159" y="186"/>
                  </a:cubicBezTo>
                  <a:lnTo>
                    <a:pt x="673" y="0"/>
                  </a:lnTo>
                  <a:close/>
                </a:path>
              </a:pathLst>
            </a:custGeom>
            <a:solidFill>
              <a:srgbClr val="5D74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49"/>
            <p:cNvSpPr/>
            <p:nvPr/>
          </p:nvSpPr>
          <p:spPr>
            <a:xfrm>
              <a:off x="9004207" y="1451474"/>
              <a:ext cx="49763" cy="74260"/>
            </a:xfrm>
            <a:custGeom>
              <a:rect b="b" l="l" r="r" t="t"/>
              <a:pathLst>
                <a:path extrusionOk="0" h="2319" w="1554">
                  <a:moveTo>
                    <a:pt x="487" y="1"/>
                  </a:moveTo>
                  <a:cubicBezTo>
                    <a:pt x="302" y="1"/>
                    <a:pt x="209" y="93"/>
                    <a:pt x="1" y="93"/>
                  </a:cubicBezTo>
                  <a:cubicBezTo>
                    <a:pt x="209" y="186"/>
                    <a:pt x="302" y="279"/>
                    <a:pt x="395" y="371"/>
                  </a:cubicBezTo>
                  <a:cubicBezTo>
                    <a:pt x="580" y="580"/>
                    <a:pt x="673" y="858"/>
                    <a:pt x="673" y="1159"/>
                  </a:cubicBezTo>
                  <a:cubicBezTo>
                    <a:pt x="673" y="1437"/>
                    <a:pt x="580" y="1739"/>
                    <a:pt x="395" y="1924"/>
                  </a:cubicBezTo>
                  <a:cubicBezTo>
                    <a:pt x="302" y="2017"/>
                    <a:pt x="209" y="2109"/>
                    <a:pt x="1" y="2202"/>
                  </a:cubicBezTo>
                  <a:cubicBezTo>
                    <a:pt x="209" y="2202"/>
                    <a:pt x="302" y="2318"/>
                    <a:pt x="487" y="2318"/>
                  </a:cubicBezTo>
                  <a:cubicBezTo>
                    <a:pt x="789" y="2318"/>
                    <a:pt x="1067" y="2109"/>
                    <a:pt x="1252" y="1924"/>
                  </a:cubicBezTo>
                  <a:cubicBezTo>
                    <a:pt x="1461" y="1739"/>
                    <a:pt x="1554" y="1437"/>
                    <a:pt x="1554" y="1159"/>
                  </a:cubicBezTo>
                  <a:cubicBezTo>
                    <a:pt x="1554" y="858"/>
                    <a:pt x="1461" y="580"/>
                    <a:pt x="1252" y="371"/>
                  </a:cubicBezTo>
                  <a:cubicBezTo>
                    <a:pt x="1067" y="186"/>
                    <a:pt x="789" y="1"/>
                    <a:pt x="487" y="1"/>
                  </a:cubicBezTo>
                  <a:close/>
                </a:path>
              </a:pathLst>
            </a:custGeom>
            <a:solidFill>
              <a:srgbClr val="FFD3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38" name="Google Shape;1638;p49"/>
          <p:cNvSpPr txBox="1"/>
          <p:nvPr/>
        </p:nvSpPr>
        <p:spPr>
          <a:xfrm>
            <a:off x="5303700" y="4636175"/>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Times New Roman"/>
                <a:ea typeface="Times New Roman"/>
                <a:cs typeface="Times New Roman"/>
                <a:sym typeface="Times New Roman"/>
              </a:rPr>
              <a:t>Mukesh Varma et al, 2011</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Prostate Cancer Breakthrough by Slidesgo">
  <a:themeElements>
    <a:clrScheme name="Simple Light">
      <a:dk1>
        <a:srgbClr val="3F63CA"/>
      </a:dk1>
      <a:lt1>
        <a:srgbClr val="FFFFFF"/>
      </a:lt1>
      <a:dk2>
        <a:srgbClr val="DBDADA"/>
      </a:dk2>
      <a:lt2>
        <a:srgbClr val="B6B6B6"/>
      </a:lt2>
      <a:accent1>
        <a:srgbClr val="808080"/>
      </a:accent1>
      <a:accent2>
        <a:srgbClr val="FFFFFF"/>
      </a:accent2>
      <a:accent3>
        <a:srgbClr val="FFFFFF"/>
      </a:accent3>
      <a:accent4>
        <a:srgbClr val="FFFFFF"/>
      </a:accent4>
      <a:accent5>
        <a:srgbClr val="FFFFFF"/>
      </a:accent5>
      <a:accent6>
        <a:srgbClr val="FFFFFF"/>
      </a:accent6>
      <a:hlink>
        <a:srgbClr val="3F63C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